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690" r:id="rId2"/>
  </p:sldMasterIdLst>
  <p:sldIdLst>
    <p:sldId id="268" r:id="rId3"/>
    <p:sldId id="270" r:id="rId4"/>
    <p:sldId id="271" r:id="rId5"/>
    <p:sldId id="272" r:id="rId6"/>
    <p:sldId id="273"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7"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14"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6562" name="Group 2"/>
          <p:cNvGrpSpPr>
            <a:grpSpLocks/>
          </p:cNvGrpSpPr>
          <p:nvPr/>
        </p:nvGrpSpPr>
        <p:grpSpPr bwMode="auto">
          <a:xfrm>
            <a:off x="0" y="0"/>
            <a:ext cx="5867400" cy="6858000"/>
            <a:chOff x="0" y="0"/>
            <a:chExt cx="3696" cy="4320"/>
          </a:xfrm>
        </p:grpSpPr>
        <p:sp>
          <p:nvSpPr>
            <p:cNvPr id="66563"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en-US" sz="2400">
                <a:latin typeface="Times New Roman" pitchFamily="18" charset="0"/>
              </a:endParaRPr>
            </a:p>
          </p:txBody>
        </p:sp>
        <p:sp>
          <p:nvSpPr>
            <p:cNvPr id="66564"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en-US" sz="2400">
                <a:latin typeface="Times New Roman" pitchFamily="18" charset="0"/>
              </a:endParaRPr>
            </a:p>
          </p:txBody>
        </p:sp>
      </p:grpSp>
      <p:grpSp>
        <p:nvGrpSpPr>
          <p:cNvPr id="66565" name="Group 5"/>
          <p:cNvGrpSpPr>
            <a:grpSpLocks/>
          </p:cNvGrpSpPr>
          <p:nvPr/>
        </p:nvGrpSpPr>
        <p:grpSpPr bwMode="auto">
          <a:xfrm>
            <a:off x="3632200" y="4889500"/>
            <a:ext cx="4876800" cy="319088"/>
            <a:chOff x="2288" y="3080"/>
            <a:chExt cx="3072" cy="201"/>
          </a:xfrm>
        </p:grpSpPr>
        <p:sp>
          <p:nvSpPr>
            <p:cNvPr id="66566"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66567"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66568"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66569" name="Rectangle 9"/>
          <p:cNvSpPr>
            <a:spLocks noGrp="1" noChangeArrowheads="1"/>
          </p:cNvSpPr>
          <p:nvPr>
            <p:ph type="dt" sz="quarter" idx="2"/>
          </p:nvPr>
        </p:nvSpPr>
        <p:spPr/>
        <p:txBody>
          <a:bodyPr/>
          <a:lstStyle>
            <a:lvl1pPr>
              <a:defRPr>
                <a:solidFill>
                  <a:schemeClr val="bg1"/>
                </a:solidFill>
              </a:defRPr>
            </a:lvl1pPr>
          </a:lstStyle>
          <a:p>
            <a:fld id="{E82A3F52-B1F6-4EC1-9115-DB5AC4E14315}" type="datetimeFigureOut">
              <a:rPr lang="en-US"/>
              <a:pPr/>
              <a:t>10/31/2011</a:t>
            </a:fld>
            <a:endParaRPr lang="en-US"/>
          </a:p>
        </p:txBody>
      </p:sp>
      <p:sp>
        <p:nvSpPr>
          <p:cNvPr id="66570" name="Rectangle 10"/>
          <p:cNvSpPr>
            <a:spLocks noGrp="1" noChangeArrowheads="1"/>
          </p:cNvSpPr>
          <p:nvPr>
            <p:ph type="ftr" sz="quarter" idx="3"/>
          </p:nvPr>
        </p:nvSpPr>
        <p:spPr/>
        <p:txBody>
          <a:bodyPr/>
          <a:lstStyle>
            <a:lvl1pPr algn="r">
              <a:defRPr/>
            </a:lvl1pPr>
          </a:lstStyle>
          <a:p>
            <a:endParaRPr lang="en-US"/>
          </a:p>
        </p:txBody>
      </p:sp>
      <p:sp>
        <p:nvSpPr>
          <p:cNvPr id="66571" name="Rectangle 11"/>
          <p:cNvSpPr>
            <a:spLocks noGrp="1" noChangeArrowheads="1"/>
          </p:cNvSpPr>
          <p:nvPr>
            <p:ph type="sldNum" sz="quarter" idx="4"/>
          </p:nvPr>
        </p:nvSpPr>
        <p:spPr>
          <a:xfrm>
            <a:off x="76200" y="6248400"/>
            <a:ext cx="587375" cy="488950"/>
          </a:xfrm>
        </p:spPr>
        <p:txBody>
          <a:bodyPr anchorCtr="0"/>
          <a:lstStyle>
            <a:lvl1pPr>
              <a:defRPr/>
            </a:lvl1pPr>
          </a:lstStyle>
          <a:p>
            <a:fld id="{A338D707-9988-4DC5-949D-CA1AEC926E91}" type="slidenum">
              <a:rPr lang="en-US"/>
              <a:pPr/>
              <a:t>‹#›</a:t>
            </a:fld>
            <a:endParaRPr lang="en-US"/>
          </a:p>
        </p:txBody>
      </p:sp>
      <p:sp>
        <p:nvSpPr>
          <p:cNvPr id="66572"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transition>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5D0B0F8A-608C-452C-B380-FFAF24DECD34}" type="datetimeFigureOut">
              <a:rPr lang="en-US"/>
              <a:pPr/>
              <a:t>10/31/2011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281BABC-F60B-4F47-8B1C-09AD7AC3656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555341F2-11B1-44D8-8876-4051AA572252}" type="datetimeFigureOut">
              <a:rPr lang="en-US"/>
              <a:pPr/>
              <a:t>10/31/2011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F85458F-12C6-483C-A015-0CA7CBCE807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5"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Right Triangle 13"/>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7"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8"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9"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extLst/>
          </a:lstStyle>
          <a:p>
            <a:pPr>
              <a:defRPr/>
            </a:pPr>
            <a:fld id="{D4A4D604-7A52-4BDE-B308-0D11C5739E1B}" type="datetimeFigureOut">
              <a:rPr lang="en-US"/>
              <a:pPr>
                <a:defRPr/>
              </a:pPr>
              <a:t>10/31/2011</a:t>
            </a:fld>
            <a:endParaRPr lang="en-US"/>
          </a:p>
        </p:txBody>
      </p:sp>
      <p:sp>
        <p:nvSpPr>
          <p:cNvPr id="11" name="Footer Placeholder 4"/>
          <p:cNvSpPr>
            <a:spLocks noGrp="1"/>
          </p:cNvSpPr>
          <p:nvPr>
            <p:ph type="ftr" sz="quarter" idx="11"/>
          </p:nvPr>
        </p:nvSpPr>
        <p:spPr/>
        <p:txBody>
          <a:bodyPr/>
          <a:lstStyle>
            <a:lvl1pPr>
              <a:defRPr/>
            </a:lvl1pPr>
            <a:extLst/>
          </a:lstStyle>
          <a:p>
            <a:pPr>
              <a:defRPr/>
            </a:pPr>
            <a:endParaRPr lang="en-US"/>
          </a:p>
        </p:txBody>
      </p:sp>
      <p:sp>
        <p:nvSpPr>
          <p:cNvPr id="12" name="Slide Number Placeholder 5"/>
          <p:cNvSpPr>
            <a:spLocks noGrp="1"/>
          </p:cNvSpPr>
          <p:nvPr>
            <p:ph type="sldNum" sz="quarter" idx="12"/>
          </p:nvPr>
        </p:nvSpPr>
        <p:spPr/>
        <p:txBody>
          <a:bodyPr/>
          <a:lstStyle>
            <a:lvl1pPr>
              <a:defRPr/>
            </a:lvl1pPr>
            <a:extLst/>
          </a:lstStyle>
          <a:p>
            <a:pPr>
              <a:defRPr/>
            </a:pPr>
            <a:fld id="{45A0077B-92DF-4B08-9908-D91A0781003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Right Triangle 13"/>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9"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extLst/>
          </a:lstStyle>
          <a:p>
            <a:pPr>
              <a:defRPr/>
            </a:pPr>
            <a:fld id="{DFA652FF-A856-40D5-943A-462AA4CCC56B}" type="datetimeFigureOut">
              <a:rPr lang="en-US"/>
              <a:pPr>
                <a:defRPr/>
              </a:pPr>
              <a:t>10/31/2011</a:t>
            </a:fld>
            <a:endParaRPr lang="en-US"/>
          </a:p>
        </p:txBody>
      </p:sp>
      <p:sp>
        <p:nvSpPr>
          <p:cNvPr id="11" name="Footer Placeholder 5"/>
          <p:cNvSpPr>
            <a:spLocks noGrp="1"/>
          </p:cNvSpPr>
          <p:nvPr>
            <p:ph type="ftr" sz="quarter" idx="11"/>
          </p:nvPr>
        </p:nvSpPr>
        <p:spPr/>
        <p:txBody>
          <a:bodyPr/>
          <a:lstStyle>
            <a:lvl1pPr>
              <a:defRPr/>
            </a:lvl1pPr>
            <a:extLst/>
          </a:lstStyle>
          <a:p>
            <a:pPr>
              <a:defRPr/>
            </a:pPr>
            <a:endParaRPr lang="en-US"/>
          </a:p>
        </p:txBody>
      </p:sp>
      <p:sp>
        <p:nvSpPr>
          <p:cNvPr id="12" name="Slide Number Placeholder 6"/>
          <p:cNvSpPr>
            <a:spLocks noGrp="1"/>
          </p:cNvSpPr>
          <p:nvPr>
            <p:ph type="sldNum" sz="quarter" idx="12"/>
          </p:nvPr>
        </p:nvSpPr>
        <p:spPr/>
        <p:txBody>
          <a:bodyPr/>
          <a:lstStyle>
            <a:lvl1pPr>
              <a:defRPr/>
            </a:lvl1pPr>
            <a:extLst/>
          </a:lstStyle>
          <a:p>
            <a:pPr>
              <a:defRPr/>
            </a:pPr>
            <a:fld id="{BF893600-71B4-4D41-BE0F-6413678FBE1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C60AEA80-2256-4B1D-AC4C-C3637356DF1B}" type="datetimeFigureOut">
              <a:rPr lang="en-US"/>
              <a:pPr>
                <a:defRPr/>
              </a:pPr>
              <a:t>10/31/2011</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DF8CCDA3-8B10-4234-B01C-74DAB63D12C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4"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5" name="Right Triangle 13"/>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7"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extLst/>
          </a:lstStyle>
          <a:p>
            <a:pPr>
              <a:defRPr/>
            </a:pPr>
            <a:fld id="{28C833E5-17E3-4AEC-A079-32C9CD43F924}" type="datetimeFigureOut">
              <a:rPr lang="en-US"/>
              <a:pPr>
                <a:defRPr/>
              </a:pPr>
              <a:t>10/31/2011</a:t>
            </a:fld>
            <a:endParaRPr lang="en-US"/>
          </a:p>
        </p:txBody>
      </p:sp>
      <p:sp>
        <p:nvSpPr>
          <p:cNvPr id="9" name="Footer Placeholder 3"/>
          <p:cNvSpPr>
            <a:spLocks noGrp="1"/>
          </p:cNvSpPr>
          <p:nvPr>
            <p:ph type="ftr" sz="quarter" idx="11"/>
          </p:nvPr>
        </p:nvSpPr>
        <p:spPr/>
        <p:txBody>
          <a:bodyPr/>
          <a:lstStyle>
            <a:lvl1pPr>
              <a:defRPr/>
            </a:lvl1pPr>
            <a:extLst/>
          </a:lstStyle>
          <a:p>
            <a:pPr>
              <a:defRPr/>
            </a:pPr>
            <a:endParaRPr lang="en-US"/>
          </a:p>
        </p:txBody>
      </p:sp>
      <p:sp>
        <p:nvSpPr>
          <p:cNvPr id="10" name="Slide Number Placeholder 4"/>
          <p:cNvSpPr>
            <a:spLocks noGrp="1"/>
          </p:cNvSpPr>
          <p:nvPr>
            <p:ph type="sldNum" sz="quarter" idx="12"/>
          </p:nvPr>
        </p:nvSpPr>
        <p:spPr/>
        <p:txBody>
          <a:bodyPr/>
          <a:lstStyle>
            <a:lvl1pPr>
              <a:defRPr/>
            </a:lvl1pPr>
            <a:extLst/>
          </a:lstStyle>
          <a:p>
            <a:pPr>
              <a:defRPr/>
            </a:pPr>
            <a:fld id="{1C59F7D1-E0C6-45C9-984D-CAE6436973A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CB9837D2-9483-4D1F-81DA-73E515DD1534}" type="datetimeFigureOut">
              <a:rPr lang="en-US"/>
              <a:pPr>
                <a:defRPr/>
              </a:pPr>
              <a:t>10/31/2011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A49BFEE0-8CEC-4829-A9F7-C697539B69F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7"/>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8"/>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37052A3E-64E1-4023-985A-0378E595E166}" type="datetimeFigureOut">
              <a:rPr lang="en-US"/>
              <a:pPr>
                <a:defRPr/>
              </a:pPr>
              <a:t>10/31/2011</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B2B43A37-94F6-4926-B1CA-AD86AC1DFCB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F7FFAD3F-DE81-4E7A-BDA0-CC49C471EB24}" type="datetimeFigureOut">
              <a:rPr lang="en-US"/>
              <a:pPr/>
              <a:t>10/31/2011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88BCC1-5DAA-4402-87A7-5E829E29146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77B55CA7-6E5D-4BD4-B93A-F31403DA97A1}" type="datetimeFigureOut">
              <a:rPr lang="en-US"/>
              <a:pPr/>
              <a:t>10/31/2011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ECC293A-3E81-4774-B5D4-3E62338FADF1}"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47DA6472-D1F2-49AE-92B0-C7C1BBECA8FB}" type="datetimeFigureOut">
              <a:rPr lang="en-US"/>
              <a:pPr/>
              <a:t>10/31/2011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4C38514-9E15-486B-BC31-64B7F3A8E79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BE0F43A3-02AD-4843-ADD7-0201E0B2F831}" type="datetimeFigureOut">
              <a:rPr lang="en-US"/>
              <a:pPr/>
              <a:t>10/31/2011</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FFFB5F4-D340-4B55-9A65-BF589E8244A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C95F8B37-574D-4017-AA7C-E177075F8E4A}" type="datetimeFigureOut">
              <a:rPr lang="en-US"/>
              <a:pPr/>
              <a:t>10/31/2011</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D1EF7C5-973B-4EB2-BD9E-3E11C3AE552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588C1A32-6E63-4ADD-863E-7898E79B72AE}" type="datetimeFigureOut">
              <a:rPr lang="en-US"/>
              <a:pPr/>
              <a:t>10/31/2011</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08AA96A-DBA0-4B12-AE4A-C5EFE59C2C1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58308357-DD0C-4A0A-BEAD-1256199BBD16}" type="datetimeFigureOut">
              <a:rPr lang="en-US"/>
              <a:pPr/>
              <a:t>10/31/2011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60801E6-BBAA-4E4D-A051-FD2669B75BF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A1A34B43-0F77-40AA-9A63-BFBABD9D8729}" type="datetimeFigureOut">
              <a:rPr lang="en-US"/>
              <a:pPr/>
              <a:t>10/31/2011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0C0D7D6-2721-4345-831C-943096DBDE8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538" name="Group 2"/>
          <p:cNvGrpSpPr>
            <a:grpSpLocks/>
          </p:cNvGrpSpPr>
          <p:nvPr/>
        </p:nvGrpSpPr>
        <p:grpSpPr bwMode="auto">
          <a:xfrm>
            <a:off x="0" y="0"/>
            <a:ext cx="7620000" cy="6858000"/>
            <a:chOff x="0" y="0"/>
            <a:chExt cx="4800" cy="4320"/>
          </a:xfrm>
        </p:grpSpPr>
        <p:grpSp>
          <p:nvGrpSpPr>
            <p:cNvPr id="65539" name="Group 3"/>
            <p:cNvGrpSpPr>
              <a:grpSpLocks/>
            </p:cNvGrpSpPr>
            <p:nvPr userDrawn="1"/>
          </p:nvGrpSpPr>
          <p:grpSpPr bwMode="auto">
            <a:xfrm>
              <a:off x="0" y="0"/>
              <a:ext cx="2016" cy="4320"/>
              <a:chOff x="0" y="0"/>
              <a:chExt cx="2016" cy="4320"/>
            </a:xfrm>
          </p:grpSpPr>
          <p:sp>
            <p:nvSpPr>
              <p:cNvPr id="65540"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65541"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65542" name="Group 6"/>
            <p:cNvGrpSpPr>
              <a:grpSpLocks/>
            </p:cNvGrpSpPr>
            <p:nvPr/>
          </p:nvGrpSpPr>
          <p:grpSpPr bwMode="auto">
            <a:xfrm>
              <a:off x="144" y="1248"/>
              <a:ext cx="4656" cy="201"/>
              <a:chOff x="144" y="1248"/>
              <a:chExt cx="4656" cy="201"/>
            </a:xfrm>
          </p:grpSpPr>
          <p:sp>
            <p:nvSpPr>
              <p:cNvPr id="65543"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65544"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65545"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5546"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547"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A432975B-08FE-451D-9535-6FBC8C04C23F}" type="datetimeFigureOut">
              <a:rPr lang="en-US"/>
              <a:pPr/>
              <a:t>10/31/2011</a:t>
            </a:fld>
            <a:endParaRPr lang="en-US"/>
          </a:p>
        </p:txBody>
      </p:sp>
      <p:sp>
        <p:nvSpPr>
          <p:cNvPr id="65548"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US"/>
          </a:p>
        </p:txBody>
      </p:sp>
      <p:sp>
        <p:nvSpPr>
          <p:cNvPr id="65549"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EBE2B01F-3D45-46F6-BD5E-F4D8F7A8515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ransition>
    <p:wedge/>
  </p:transition>
  <p:timing>
    <p:tnLst>
      <p:par>
        <p:cTn id="1" dur="indefinite" restart="never" nodeType="tmRoot"/>
      </p:par>
    </p:tnLst>
  </p:timing>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32779"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 name="Date Placeholder 4"/>
          <p:cNvSpPr>
            <a:spLocks noGrp="1"/>
          </p:cNvSpPr>
          <p:nvPr>
            <p:ph type="dt" sz="half" idx="2"/>
          </p:nvPr>
        </p:nvSpPr>
        <p:spPr>
          <a:xfrm>
            <a:off x="6727825" y="6408738"/>
            <a:ext cx="1919288" cy="365125"/>
          </a:xfrm>
          <a:prstGeom prst="rect">
            <a:avLst/>
          </a:prstGeom>
        </p:spPr>
        <p:txBody>
          <a:bodyPr vert="horz" anchor="b"/>
          <a:lstStyle>
            <a:lvl1pPr fontAlgn="auto">
              <a:spcBef>
                <a:spcPts val="0"/>
              </a:spcBef>
              <a:spcAft>
                <a:spcPts val="0"/>
              </a:spcAft>
              <a:defRPr sz="1000" smtClean="0">
                <a:solidFill>
                  <a:schemeClr val="tx1"/>
                </a:solidFill>
                <a:latin typeface="+mn-lt"/>
              </a:defRPr>
            </a:lvl1pPr>
            <a:extLst/>
          </a:lstStyle>
          <a:p>
            <a:pPr>
              <a:defRPr/>
            </a:pPr>
            <a:fld id="{158A2665-5C6C-48D3-B37A-392250D97AA5}" type="datetimeFigureOut">
              <a:rPr lang="en-US"/>
              <a:pPr>
                <a:defRPr/>
              </a:pPr>
              <a:t>10/31/2011</a:t>
            </a:fld>
            <a:endParaRPr lang="en-US"/>
          </a:p>
        </p:txBody>
      </p:sp>
      <p:sp>
        <p:nvSpPr>
          <p:cNvPr id="24" name="Footer Placeholder 5"/>
          <p:cNvSpPr>
            <a:spLocks noGrp="1"/>
          </p:cNvSpPr>
          <p:nvPr>
            <p:ph type="ftr" sz="quarter" idx="3"/>
          </p:nvPr>
        </p:nvSpPr>
        <p:spPr>
          <a:xfrm>
            <a:off x="4379913" y="6408738"/>
            <a:ext cx="2351087" cy="365125"/>
          </a:xfrm>
          <a:prstGeom prst="rect">
            <a:avLst/>
          </a:prstGeom>
        </p:spPr>
        <p:txBody>
          <a:bodyPr vert="horz" anchor="b"/>
          <a:lstStyle>
            <a:lvl1pPr algn="r" fontAlgn="auto">
              <a:spcBef>
                <a:spcPts val="0"/>
              </a:spcBef>
              <a:spcAft>
                <a:spcPts val="0"/>
              </a:spcAft>
              <a:defRPr sz="1000">
                <a:solidFill>
                  <a:schemeClr val="tx1"/>
                </a:solidFill>
                <a:latin typeface="+mn-lt"/>
              </a:defRPr>
            </a:lvl1pPr>
            <a:extLst/>
          </a:lstStyle>
          <a:p>
            <a:pPr>
              <a:defRPr/>
            </a:pPr>
            <a:endParaRPr lang="en-US"/>
          </a:p>
        </p:txBody>
      </p:sp>
      <p:sp>
        <p:nvSpPr>
          <p:cNvPr id="25" name="Slide Number Placeholder 6"/>
          <p:cNvSpPr>
            <a:spLocks noGrp="1"/>
          </p:cNvSpPr>
          <p:nvPr>
            <p:ph type="sldNum" sz="quarter" idx="4"/>
          </p:nvPr>
        </p:nvSpPr>
        <p:spPr>
          <a:xfrm>
            <a:off x="8647113" y="6408738"/>
            <a:ext cx="366712" cy="365125"/>
          </a:xfrm>
          <a:prstGeom prst="rect">
            <a:avLst/>
          </a:prstGeom>
        </p:spPr>
        <p:txBody>
          <a:bodyPr vert="horz" anchor="b"/>
          <a:lstStyle>
            <a:lvl1pPr algn="r" fontAlgn="auto">
              <a:spcBef>
                <a:spcPts val="0"/>
              </a:spcBef>
              <a:spcAft>
                <a:spcPts val="0"/>
              </a:spcAft>
              <a:defRPr sz="1000" smtClean="0">
                <a:solidFill>
                  <a:schemeClr val="tx1"/>
                </a:solidFill>
                <a:latin typeface="+mn-lt"/>
              </a:defRPr>
            </a:lvl1pPr>
            <a:extLst/>
          </a:lstStyle>
          <a:p>
            <a:pPr>
              <a:defRPr/>
            </a:pPr>
            <a:fld id="{A5BB7CC3-457A-4C1C-B934-E9067D7F8B4E}"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Lst>
  <p:transition>
    <p:wedge/>
  </p:transition>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4"/>
          <p:cNvSpPr>
            <a:spLocks noGrp="1"/>
          </p:cNvSpPr>
          <p:nvPr>
            <p:ph type="subTitle" idx="4294967295"/>
          </p:nvPr>
        </p:nvSpPr>
        <p:spPr>
          <a:xfrm>
            <a:off x="2193925" y="4278313"/>
            <a:ext cx="5983288" cy="1443037"/>
          </a:xfrm>
        </p:spPr>
        <p:txBody>
          <a:bodyPr lIns="45720" rIns="45720"/>
          <a:lstStyle/>
          <a:p>
            <a:pPr marL="0" indent="0" algn="ctr">
              <a:buFont typeface="Wingdings" pitchFamily="2" charset="2"/>
              <a:buNone/>
            </a:pPr>
            <a:r>
              <a:rPr lang="en-US" b="1">
                <a:solidFill>
                  <a:srgbClr val="0066FF"/>
                </a:solidFill>
                <a:latin typeface="Book Antiqua" pitchFamily="18" charset="0"/>
              </a:rPr>
              <a:t>Greggy Q. Encinares </a:t>
            </a:r>
          </a:p>
        </p:txBody>
      </p:sp>
      <p:sp>
        <p:nvSpPr>
          <p:cNvPr id="13317" name="WordArt 5"/>
          <p:cNvSpPr>
            <a:spLocks noChangeArrowheads="1" noChangeShapeType="1" noTextEdit="1"/>
          </p:cNvSpPr>
          <p:nvPr/>
        </p:nvSpPr>
        <p:spPr bwMode="auto">
          <a:xfrm>
            <a:off x="2057400" y="990600"/>
            <a:ext cx="4800600" cy="9048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Action Plan</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3317"/>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5" presetClass="entr" presetSubtype="0" fill="hold" grpId="0" nodeType="clickEffect">
                                  <p:stCondLst>
                                    <p:cond delay="0"/>
                                  </p:stCondLst>
                                  <p:childTnLst>
                                    <p:set>
                                      <p:cBhvr>
                                        <p:cTn id="10" dur="1" fill="hold">
                                          <p:stCondLst>
                                            <p:cond delay="0"/>
                                          </p:stCondLst>
                                        </p:cTn>
                                        <p:tgtEl>
                                          <p:spTgt spid="13314">
                                            <p:txEl>
                                              <p:pRg st="0" end="0"/>
                                            </p:txEl>
                                          </p:spTgt>
                                        </p:tgtEl>
                                        <p:attrNameLst>
                                          <p:attrName>style.visibility</p:attrName>
                                        </p:attrNameLst>
                                      </p:cBhvr>
                                      <p:to>
                                        <p:strVal val="visible"/>
                                      </p:to>
                                    </p:set>
                                    <p:anim calcmode="lin" valueType="num">
                                      <p:cBhvr>
                                        <p:cTn id="11" dur="500" decel="50000" fill="hold">
                                          <p:stCondLst>
                                            <p:cond delay="0"/>
                                          </p:stCondLst>
                                        </p:cTn>
                                        <p:tgtEl>
                                          <p:spTgt spid="13314">
                                            <p:txEl>
                                              <p:pRg st="0" end="0"/>
                                            </p:txEl>
                                          </p:spTgt>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13314">
                                            <p:txEl>
                                              <p:pRg st="0" end="0"/>
                                            </p:txEl>
                                          </p:spTgt>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13314">
                                            <p:txEl>
                                              <p:pRg st="0" end="0"/>
                                            </p:txEl>
                                          </p:spTgt>
                                        </p:tgtEl>
                                        <p:attrNameLst>
                                          <p:attrName>ppt_w</p:attrName>
                                        </p:attrNameLst>
                                      </p:cBhvr>
                                      <p:tavLst>
                                        <p:tav tm="0">
                                          <p:val>
                                            <p:strVal val="#ppt_w*.05"/>
                                          </p:val>
                                        </p:tav>
                                        <p:tav tm="100000">
                                          <p:val>
                                            <p:strVal val="#ppt_w"/>
                                          </p:val>
                                        </p:tav>
                                      </p:tavLst>
                                    </p:anim>
                                    <p:anim calcmode="lin" valueType="num">
                                      <p:cBhvr>
                                        <p:cTn id="14" dur="1000" fill="hold"/>
                                        <p:tgtEl>
                                          <p:spTgt spid="13314">
                                            <p:txEl>
                                              <p:pRg st="0" end="0"/>
                                            </p:txEl>
                                          </p:spTgt>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13314">
                                            <p:txEl>
                                              <p:pRg st="0" end="0"/>
                                            </p:txEl>
                                          </p:spTgt>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13314">
                                            <p:txEl>
                                              <p:pRg st="0" end="0"/>
                                            </p:txEl>
                                          </p:spTgt>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13314">
                                            <p:txEl>
                                              <p:pRg st="0" end="0"/>
                                            </p:txEl>
                                          </p:spTgt>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133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P spid="1331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endParaRPr lang="en-US"/>
          </a:p>
        </p:txBody>
      </p:sp>
      <p:sp>
        <p:nvSpPr>
          <p:cNvPr id="78851" name="Rectangle 3"/>
          <p:cNvSpPr>
            <a:spLocks noGrp="1" noChangeArrowheads="1"/>
          </p:cNvSpPr>
          <p:nvPr>
            <p:ph type="body" idx="1"/>
          </p:nvPr>
        </p:nvSpPr>
        <p:spPr>
          <a:xfrm>
            <a:off x="838200" y="2514600"/>
            <a:ext cx="7693025" cy="3724275"/>
          </a:xfrm>
        </p:spPr>
        <p:txBody>
          <a:bodyPr/>
          <a:lstStyle/>
          <a:p>
            <a:pPr algn="just">
              <a:buFont typeface="Wingdings" pitchFamily="2" charset="2"/>
              <a:buChar char="q"/>
            </a:pPr>
            <a:r>
              <a:rPr lang="en-US" b="1">
                <a:latin typeface="Book Antiqua" pitchFamily="18" charset="0"/>
              </a:rPr>
              <a:t>October – January:</a:t>
            </a:r>
            <a:r>
              <a:rPr lang="en-US">
                <a:latin typeface="Book Antiqua" pitchFamily="18" charset="0"/>
              </a:rPr>
              <a:t> Mastery of educational technology being learned and evaluation on the performance</a:t>
            </a:r>
          </a:p>
          <a:p>
            <a:pPr algn="just">
              <a:buFont typeface="Wingdings" pitchFamily="2" charset="2"/>
              <a:buChar char="q"/>
            </a:pPr>
            <a:r>
              <a:rPr lang="en-US" b="1">
                <a:latin typeface="Book Antiqua" pitchFamily="18" charset="0"/>
              </a:rPr>
              <a:t>February – March:</a:t>
            </a:r>
            <a:r>
              <a:rPr lang="en-US">
                <a:latin typeface="Book Antiqua" pitchFamily="18" charset="0"/>
              </a:rPr>
              <a:t> Eliciting the performance and then providing feedback about performance correctness. Enhancing or improving the teaching style to reach the goal.</a:t>
            </a:r>
          </a:p>
          <a:p>
            <a:pPr algn="just">
              <a:buFont typeface="Wingdings" pitchFamily="2" charset="2"/>
              <a:buChar char="q"/>
            </a:pPr>
            <a:endParaRPr lang="en-US">
              <a:latin typeface="Book Antiqua" pitchFamily="18" charset="0"/>
            </a:endParaRPr>
          </a:p>
          <a:p>
            <a:pPr>
              <a:buFont typeface="Wingdings" pitchFamily="2" charset="2"/>
              <a:buChar char="q"/>
            </a:pPr>
            <a:endParaRPr lang="en-US">
              <a:latin typeface="Book Antiqua"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checkerboard(across)">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checkerboard(across)">
                                      <p:cBhvr>
                                        <p:cTn id="12" dur="500"/>
                                        <p:tgtEl>
                                          <p:spTgt spid="788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AutoShape 2"/>
          <p:cNvSpPr>
            <a:spLocks noGrp="1" noChangeArrowheads="1"/>
          </p:cNvSpPr>
          <p:nvPr>
            <p:ph type="title"/>
          </p:nvPr>
        </p:nvSpPr>
        <p:spPr/>
        <p:txBody>
          <a:bodyPr/>
          <a:lstStyle/>
          <a:p>
            <a:pPr algn="ctr"/>
            <a:r>
              <a:rPr lang="en-US">
                <a:solidFill>
                  <a:srgbClr val="0066FF"/>
                </a:solidFill>
                <a:latin typeface="Lucida Sans" pitchFamily="34" charset="0"/>
              </a:rPr>
              <a:t>Resources</a:t>
            </a:r>
          </a:p>
        </p:txBody>
      </p:sp>
      <p:sp>
        <p:nvSpPr>
          <p:cNvPr id="79875" name="Rectangle 3"/>
          <p:cNvSpPr>
            <a:spLocks noGrp="1" noChangeArrowheads="1"/>
          </p:cNvSpPr>
          <p:nvPr>
            <p:ph type="body" idx="1"/>
          </p:nvPr>
        </p:nvSpPr>
        <p:spPr/>
        <p:txBody>
          <a:bodyPr/>
          <a:lstStyle/>
          <a:p>
            <a:pPr>
              <a:buFont typeface="Wingdings" pitchFamily="2" charset="2"/>
              <a:buChar char="ü"/>
            </a:pPr>
            <a:r>
              <a:rPr lang="en-US">
                <a:latin typeface="Book Antiqua" pitchFamily="18" charset="0"/>
              </a:rPr>
              <a:t>Instructional Materials </a:t>
            </a:r>
          </a:p>
          <a:p>
            <a:pPr>
              <a:buFont typeface="Wingdings" pitchFamily="2" charset="2"/>
              <a:buChar char="ü"/>
            </a:pPr>
            <a:r>
              <a:rPr lang="en-US">
                <a:latin typeface="Book Antiqua" pitchFamily="18" charset="0"/>
              </a:rPr>
              <a:t>Still pictures/images/ charts</a:t>
            </a:r>
          </a:p>
          <a:p>
            <a:pPr>
              <a:buFont typeface="Wingdings" pitchFamily="2" charset="2"/>
              <a:buChar char="ü"/>
            </a:pPr>
            <a:r>
              <a:rPr lang="en-US">
                <a:latin typeface="Book Antiqua" pitchFamily="18" charset="0"/>
              </a:rPr>
              <a:t>Projection on Images/ Pictures </a:t>
            </a:r>
          </a:p>
          <a:p>
            <a:pPr>
              <a:buFont typeface="Wingdings" pitchFamily="2" charset="2"/>
              <a:buChar char="ü"/>
            </a:pPr>
            <a:r>
              <a:rPr lang="en-US">
                <a:latin typeface="Book Antiqua" pitchFamily="18" charset="0"/>
              </a:rPr>
              <a:t>Film Showing </a:t>
            </a:r>
          </a:p>
          <a:p>
            <a:pPr>
              <a:buFont typeface="Wingdings" pitchFamily="2" charset="2"/>
              <a:buChar char="ü"/>
            </a:pPr>
            <a:r>
              <a:rPr lang="en-US">
                <a:latin typeface="Book Antiqua" pitchFamily="18" charset="0"/>
              </a:rPr>
              <a:t>Power point presentation </a:t>
            </a:r>
          </a:p>
          <a:p>
            <a:pPr>
              <a:buFont typeface="Wingdings" pitchFamily="2" charset="2"/>
              <a:buChar char="ü"/>
            </a:pPr>
            <a:r>
              <a:rPr lang="en-US">
                <a:latin typeface="Book Antiqua" pitchFamily="18" charset="0"/>
              </a:rPr>
              <a:t>Internet with selected sites</a:t>
            </a:r>
          </a:p>
          <a:p>
            <a:endParaRPr lang="en-US">
              <a:latin typeface="Book Antiqua"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wipe(down)">
                                      <p:cBhvr>
                                        <p:cTn id="7" dur="580">
                                          <p:stCondLst>
                                            <p:cond delay="0"/>
                                          </p:stCondLst>
                                        </p:cTn>
                                        <p:tgtEl>
                                          <p:spTgt spid="79874"/>
                                        </p:tgtEl>
                                      </p:cBhvr>
                                    </p:animEffect>
                                    <p:anim calcmode="lin" valueType="num">
                                      <p:cBhvr>
                                        <p:cTn id="8" dur="1822" tmFilter="0,0; 0.14,0.36; 0.43,0.73; 0.71,0.91; 1.0,1.0">
                                          <p:stCondLst>
                                            <p:cond delay="0"/>
                                          </p:stCondLst>
                                        </p:cTn>
                                        <p:tgtEl>
                                          <p:spTgt spid="7987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987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987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987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9874"/>
                                        </p:tgtEl>
                                        <p:attrNameLst>
                                          <p:attrName>ppt_y</p:attrName>
                                        </p:attrNameLst>
                                      </p:cBhvr>
                                      <p:tavLst>
                                        <p:tav tm="0" fmla="#ppt_y-sin(pi*$)/81">
                                          <p:val>
                                            <p:fltVal val="0"/>
                                          </p:val>
                                        </p:tav>
                                        <p:tav tm="100000">
                                          <p:val>
                                            <p:fltVal val="1"/>
                                          </p:val>
                                        </p:tav>
                                      </p:tavLst>
                                    </p:anim>
                                    <p:animScale>
                                      <p:cBhvr>
                                        <p:cTn id="13" dur="26">
                                          <p:stCondLst>
                                            <p:cond delay="650"/>
                                          </p:stCondLst>
                                        </p:cTn>
                                        <p:tgtEl>
                                          <p:spTgt spid="79874"/>
                                        </p:tgtEl>
                                      </p:cBhvr>
                                      <p:to x="100000" y="60000"/>
                                    </p:animScale>
                                    <p:animScale>
                                      <p:cBhvr>
                                        <p:cTn id="14" dur="166" decel="50000">
                                          <p:stCondLst>
                                            <p:cond delay="676"/>
                                          </p:stCondLst>
                                        </p:cTn>
                                        <p:tgtEl>
                                          <p:spTgt spid="79874"/>
                                        </p:tgtEl>
                                      </p:cBhvr>
                                      <p:to x="100000" y="100000"/>
                                    </p:animScale>
                                    <p:animScale>
                                      <p:cBhvr>
                                        <p:cTn id="15" dur="26">
                                          <p:stCondLst>
                                            <p:cond delay="1312"/>
                                          </p:stCondLst>
                                        </p:cTn>
                                        <p:tgtEl>
                                          <p:spTgt spid="79874"/>
                                        </p:tgtEl>
                                      </p:cBhvr>
                                      <p:to x="100000" y="80000"/>
                                    </p:animScale>
                                    <p:animScale>
                                      <p:cBhvr>
                                        <p:cTn id="16" dur="166" decel="50000">
                                          <p:stCondLst>
                                            <p:cond delay="1338"/>
                                          </p:stCondLst>
                                        </p:cTn>
                                        <p:tgtEl>
                                          <p:spTgt spid="79874"/>
                                        </p:tgtEl>
                                      </p:cBhvr>
                                      <p:to x="100000" y="100000"/>
                                    </p:animScale>
                                    <p:animScale>
                                      <p:cBhvr>
                                        <p:cTn id="17" dur="26">
                                          <p:stCondLst>
                                            <p:cond delay="1642"/>
                                          </p:stCondLst>
                                        </p:cTn>
                                        <p:tgtEl>
                                          <p:spTgt spid="79874"/>
                                        </p:tgtEl>
                                      </p:cBhvr>
                                      <p:to x="100000" y="90000"/>
                                    </p:animScale>
                                    <p:animScale>
                                      <p:cBhvr>
                                        <p:cTn id="18" dur="166" decel="50000">
                                          <p:stCondLst>
                                            <p:cond delay="1668"/>
                                          </p:stCondLst>
                                        </p:cTn>
                                        <p:tgtEl>
                                          <p:spTgt spid="79874"/>
                                        </p:tgtEl>
                                      </p:cBhvr>
                                      <p:to x="100000" y="100000"/>
                                    </p:animScale>
                                    <p:animScale>
                                      <p:cBhvr>
                                        <p:cTn id="19" dur="26">
                                          <p:stCondLst>
                                            <p:cond delay="1808"/>
                                          </p:stCondLst>
                                        </p:cTn>
                                        <p:tgtEl>
                                          <p:spTgt spid="79874"/>
                                        </p:tgtEl>
                                      </p:cBhvr>
                                      <p:to x="100000" y="95000"/>
                                    </p:animScale>
                                    <p:animScale>
                                      <p:cBhvr>
                                        <p:cTn id="20" dur="166" decel="50000">
                                          <p:stCondLst>
                                            <p:cond delay="1834"/>
                                          </p:stCondLst>
                                        </p:cTn>
                                        <p:tgtEl>
                                          <p:spTgt spid="7987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79875">
                                            <p:txEl>
                                              <p:pRg st="0" end="0"/>
                                            </p:txEl>
                                          </p:spTgt>
                                        </p:tgtEl>
                                        <p:attrNameLst>
                                          <p:attrName>style.visibility</p:attrName>
                                        </p:attrNameLst>
                                      </p:cBhvr>
                                      <p:to>
                                        <p:strVal val="visible"/>
                                      </p:to>
                                    </p:set>
                                    <p:animEffect transition="in" filter="checkerboard(across)">
                                      <p:cBhvr>
                                        <p:cTn id="25" dur="500"/>
                                        <p:tgtEl>
                                          <p:spTgt spid="7987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79875">
                                            <p:txEl>
                                              <p:pRg st="1" end="1"/>
                                            </p:txEl>
                                          </p:spTgt>
                                        </p:tgtEl>
                                        <p:attrNameLst>
                                          <p:attrName>style.visibility</p:attrName>
                                        </p:attrNameLst>
                                      </p:cBhvr>
                                      <p:to>
                                        <p:strVal val="visible"/>
                                      </p:to>
                                    </p:set>
                                    <p:animEffect transition="in" filter="checkerboard(across)">
                                      <p:cBhvr>
                                        <p:cTn id="30" dur="500"/>
                                        <p:tgtEl>
                                          <p:spTgt spid="79875">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79875">
                                            <p:txEl>
                                              <p:pRg st="2" end="2"/>
                                            </p:txEl>
                                          </p:spTgt>
                                        </p:tgtEl>
                                        <p:attrNameLst>
                                          <p:attrName>style.visibility</p:attrName>
                                        </p:attrNameLst>
                                      </p:cBhvr>
                                      <p:to>
                                        <p:strVal val="visible"/>
                                      </p:to>
                                    </p:set>
                                    <p:animEffect transition="in" filter="checkerboard(across)">
                                      <p:cBhvr>
                                        <p:cTn id="35" dur="500"/>
                                        <p:tgtEl>
                                          <p:spTgt spid="79875">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79875">
                                            <p:txEl>
                                              <p:pRg st="3" end="3"/>
                                            </p:txEl>
                                          </p:spTgt>
                                        </p:tgtEl>
                                        <p:attrNameLst>
                                          <p:attrName>style.visibility</p:attrName>
                                        </p:attrNameLst>
                                      </p:cBhvr>
                                      <p:to>
                                        <p:strVal val="visible"/>
                                      </p:to>
                                    </p:set>
                                    <p:animEffect transition="in" filter="checkerboard(across)">
                                      <p:cBhvr>
                                        <p:cTn id="40" dur="500"/>
                                        <p:tgtEl>
                                          <p:spTgt spid="79875">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79875">
                                            <p:txEl>
                                              <p:pRg st="4" end="4"/>
                                            </p:txEl>
                                          </p:spTgt>
                                        </p:tgtEl>
                                        <p:attrNameLst>
                                          <p:attrName>style.visibility</p:attrName>
                                        </p:attrNameLst>
                                      </p:cBhvr>
                                      <p:to>
                                        <p:strVal val="visible"/>
                                      </p:to>
                                    </p:set>
                                    <p:animEffect transition="in" filter="checkerboard(across)">
                                      <p:cBhvr>
                                        <p:cTn id="45" dur="500"/>
                                        <p:tgtEl>
                                          <p:spTgt spid="79875">
                                            <p:txEl>
                                              <p:pRg st="4" end="4"/>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79875">
                                            <p:txEl>
                                              <p:pRg st="5" end="5"/>
                                            </p:txEl>
                                          </p:spTgt>
                                        </p:tgtEl>
                                        <p:attrNameLst>
                                          <p:attrName>style.visibility</p:attrName>
                                        </p:attrNameLst>
                                      </p:cBhvr>
                                      <p:to>
                                        <p:strVal val="visible"/>
                                      </p:to>
                                    </p:set>
                                    <p:animEffect transition="in" filter="checkerboard(across)">
                                      <p:cBhvr>
                                        <p:cTn id="50" dur="500"/>
                                        <p:tgtEl>
                                          <p:spTgt spid="798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7987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AutoShape 2"/>
          <p:cNvSpPr>
            <a:spLocks noGrp="1" noChangeArrowheads="1"/>
          </p:cNvSpPr>
          <p:nvPr>
            <p:ph type="title"/>
          </p:nvPr>
        </p:nvSpPr>
        <p:spPr/>
        <p:txBody>
          <a:bodyPr/>
          <a:lstStyle/>
          <a:p>
            <a:pPr algn="ctr"/>
            <a:r>
              <a:rPr lang="en-US">
                <a:solidFill>
                  <a:srgbClr val="0066FF"/>
                </a:solidFill>
                <a:latin typeface="Lucida Sans" pitchFamily="34" charset="0"/>
              </a:rPr>
              <a:t>Organization of Presentation</a:t>
            </a:r>
          </a:p>
        </p:txBody>
      </p:sp>
      <p:sp>
        <p:nvSpPr>
          <p:cNvPr id="80899" name="Rectangle 3"/>
          <p:cNvSpPr>
            <a:spLocks noGrp="1" noChangeArrowheads="1"/>
          </p:cNvSpPr>
          <p:nvPr>
            <p:ph type="body" idx="1"/>
          </p:nvPr>
        </p:nvSpPr>
        <p:spPr>
          <a:xfrm>
            <a:off x="533400" y="2209800"/>
            <a:ext cx="8305800" cy="4495800"/>
          </a:xfrm>
        </p:spPr>
        <p:txBody>
          <a:bodyPr/>
          <a:lstStyle/>
          <a:p>
            <a:pPr algn="just">
              <a:buFont typeface="Wingdings" pitchFamily="2" charset="2"/>
              <a:buNone/>
            </a:pPr>
            <a:r>
              <a:rPr lang="en-US"/>
              <a:t>	</a:t>
            </a:r>
            <a:r>
              <a:rPr lang="en-US">
                <a:latin typeface="Book Antiqua" pitchFamily="18" charset="0"/>
              </a:rPr>
              <a:t>In the beginning of the presentation, is all about the goal of the plan, it includes an orientation of  new teaching strategies and style to be used in the classroom. In the middle will be about the application of such teaching style or learning strategy, and then In the end will be more about an evaluation on the performance of the learner and then providing feedback about performance correctness. Then enhancing such teaching style to achieve goal.</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0898"/>
                                        </p:tgtEl>
                                        <p:attrNameLst>
                                          <p:attrName>style.visibility</p:attrName>
                                        </p:attrNameLst>
                                      </p:cBhvr>
                                      <p:to>
                                        <p:strVal val="visible"/>
                                      </p:to>
                                    </p:set>
                                    <p:animEffect transition="in" filter="wipe(down)">
                                      <p:cBhvr>
                                        <p:cTn id="7" dur="580">
                                          <p:stCondLst>
                                            <p:cond delay="0"/>
                                          </p:stCondLst>
                                        </p:cTn>
                                        <p:tgtEl>
                                          <p:spTgt spid="80898"/>
                                        </p:tgtEl>
                                      </p:cBhvr>
                                    </p:animEffect>
                                    <p:anim calcmode="lin" valueType="num">
                                      <p:cBhvr>
                                        <p:cTn id="8" dur="1822" tmFilter="0,0; 0.14,0.36; 0.43,0.73; 0.71,0.91; 1.0,1.0">
                                          <p:stCondLst>
                                            <p:cond delay="0"/>
                                          </p:stCondLst>
                                        </p:cTn>
                                        <p:tgtEl>
                                          <p:spTgt spid="8089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089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089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089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0898"/>
                                        </p:tgtEl>
                                        <p:attrNameLst>
                                          <p:attrName>ppt_y</p:attrName>
                                        </p:attrNameLst>
                                      </p:cBhvr>
                                      <p:tavLst>
                                        <p:tav tm="0" fmla="#ppt_y-sin(pi*$)/81">
                                          <p:val>
                                            <p:fltVal val="0"/>
                                          </p:val>
                                        </p:tav>
                                        <p:tav tm="100000">
                                          <p:val>
                                            <p:fltVal val="1"/>
                                          </p:val>
                                        </p:tav>
                                      </p:tavLst>
                                    </p:anim>
                                    <p:animScale>
                                      <p:cBhvr>
                                        <p:cTn id="13" dur="26">
                                          <p:stCondLst>
                                            <p:cond delay="650"/>
                                          </p:stCondLst>
                                        </p:cTn>
                                        <p:tgtEl>
                                          <p:spTgt spid="80898"/>
                                        </p:tgtEl>
                                      </p:cBhvr>
                                      <p:to x="100000" y="60000"/>
                                    </p:animScale>
                                    <p:animScale>
                                      <p:cBhvr>
                                        <p:cTn id="14" dur="166" decel="50000">
                                          <p:stCondLst>
                                            <p:cond delay="676"/>
                                          </p:stCondLst>
                                        </p:cTn>
                                        <p:tgtEl>
                                          <p:spTgt spid="80898"/>
                                        </p:tgtEl>
                                      </p:cBhvr>
                                      <p:to x="100000" y="100000"/>
                                    </p:animScale>
                                    <p:animScale>
                                      <p:cBhvr>
                                        <p:cTn id="15" dur="26">
                                          <p:stCondLst>
                                            <p:cond delay="1312"/>
                                          </p:stCondLst>
                                        </p:cTn>
                                        <p:tgtEl>
                                          <p:spTgt spid="80898"/>
                                        </p:tgtEl>
                                      </p:cBhvr>
                                      <p:to x="100000" y="80000"/>
                                    </p:animScale>
                                    <p:animScale>
                                      <p:cBhvr>
                                        <p:cTn id="16" dur="166" decel="50000">
                                          <p:stCondLst>
                                            <p:cond delay="1338"/>
                                          </p:stCondLst>
                                        </p:cTn>
                                        <p:tgtEl>
                                          <p:spTgt spid="80898"/>
                                        </p:tgtEl>
                                      </p:cBhvr>
                                      <p:to x="100000" y="100000"/>
                                    </p:animScale>
                                    <p:animScale>
                                      <p:cBhvr>
                                        <p:cTn id="17" dur="26">
                                          <p:stCondLst>
                                            <p:cond delay="1642"/>
                                          </p:stCondLst>
                                        </p:cTn>
                                        <p:tgtEl>
                                          <p:spTgt spid="80898"/>
                                        </p:tgtEl>
                                      </p:cBhvr>
                                      <p:to x="100000" y="90000"/>
                                    </p:animScale>
                                    <p:animScale>
                                      <p:cBhvr>
                                        <p:cTn id="18" dur="166" decel="50000">
                                          <p:stCondLst>
                                            <p:cond delay="1668"/>
                                          </p:stCondLst>
                                        </p:cTn>
                                        <p:tgtEl>
                                          <p:spTgt spid="80898"/>
                                        </p:tgtEl>
                                      </p:cBhvr>
                                      <p:to x="100000" y="100000"/>
                                    </p:animScale>
                                    <p:animScale>
                                      <p:cBhvr>
                                        <p:cTn id="19" dur="26">
                                          <p:stCondLst>
                                            <p:cond delay="1808"/>
                                          </p:stCondLst>
                                        </p:cTn>
                                        <p:tgtEl>
                                          <p:spTgt spid="80898"/>
                                        </p:tgtEl>
                                      </p:cBhvr>
                                      <p:to x="100000" y="95000"/>
                                    </p:animScale>
                                    <p:animScale>
                                      <p:cBhvr>
                                        <p:cTn id="20" dur="166" decel="50000">
                                          <p:stCondLst>
                                            <p:cond delay="1834"/>
                                          </p:stCondLst>
                                        </p:cTn>
                                        <p:tgtEl>
                                          <p:spTgt spid="8089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80899">
                                            <p:txEl>
                                              <p:pRg st="0" end="0"/>
                                            </p:txEl>
                                          </p:spTgt>
                                        </p:tgtEl>
                                        <p:attrNameLst>
                                          <p:attrName>style.visibility</p:attrName>
                                        </p:attrNameLst>
                                      </p:cBhvr>
                                      <p:to>
                                        <p:strVal val="visible"/>
                                      </p:to>
                                    </p:set>
                                    <p:animEffect transition="in" filter="checkerboard(across)">
                                      <p:cBhvr>
                                        <p:cTn id="25" dur="500"/>
                                        <p:tgtEl>
                                          <p:spTgt spid="808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AutoShape 2"/>
          <p:cNvSpPr>
            <a:spLocks noGrp="1" noChangeArrowheads="1"/>
          </p:cNvSpPr>
          <p:nvPr>
            <p:ph type="title"/>
          </p:nvPr>
        </p:nvSpPr>
        <p:spPr/>
        <p:txBody>
          <a:bodyPr/>
          <a:lstStyle/>
          <a:p>
            <a:pPr algn="ctr"/>
            <a:r>
              <a:rPr lang="en-US">
                <a:solidFill>
                  <a:srgbClr val="0066FF"/>
                </a:solidFill>
                <a:latin typeface="Lucida Sans" pitchFamily="34" charset="0"/>
              </a:rPr>
              <a:t>Software Application</a:t>
            </a:r>
          </a:p>
        </p:txBody>
      </p:sp>
      <p:sp>
        <p:nvSpPr>
          <p:cNvPr id="81923" name="Rectangle 3"/>
          <p:cNvSpPr>
            <a:spLocks noGrp="1" noChangeArrowheads="1"/>
          </p:cNvSpPr>
          <p:nvPr>
            <p:ph type="body" idx="1"/>
          </p:nvPr>
        </p:nvSpPr>
        <p:spPr>
          <a:xfrm>
            <a:off x="838200" y="2362200"/>
            <a:ext cx="7693025" cy="4267200"/>
          </a:xfrm>
        </p:spPr>
        <p:txBody>
          <a:bodyPr/>
          <a:lstStyle/>
          <a:p>
            <a:pPr algn="just"/>
            <a:r>
              <a:rPr lang="en-US">
                <a:latin typeface="Book Antiqua" pitchFamily="18" charset="0"/>
              </a:rPr>
              <a:t>It is appropriate to use Ms Powerpoint for the presentation, MS Word for the full detail about the program and the content of the lesson and lastly, using MS Excel for the evaluation of learners performance through the use of different charts like Gantt chart or line graph for the scores achieved by the learners.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1922"/>
                                        </p:tgtEl>
                                        <p:attrNameLst>
                                          <p:attrName>style.visibility</p:attrName>
                                        </p:attrNameLst>
                                      </p:cBhvr>
                                      <p:to>
                                        <p:strVal val="visible"/>
                                      </p:to>
                                    </p:set>
                                    <p:animEffect transition="in" filter="wipe(down)">
                                      <p:cBhvr>
                                        <p:cTn id="7" dur="580">
                                          <p:stCondLst>
                                            <p:cond delay="0"/>
                                          </p:stCondLst>
                                        </p:cTn>
                                        <p:tgtEl>
                                          <p:spTgt spid="81922"/>
                                        </p:tgtEl>
                                      </p:cBhvr>
                                    </p:animEffect>
                                    <p:anim calcmode="lin" valueType="num">
                                      <p:cBhvr>
                                        <p:cTn id="8" dur="1822" tmFilter="0,0; 0.14,0.36; 0.43,0.73; 0.71,0.91; 1.0,1.0">
                                          <p:stCondLst>
                                            <p:cond delay="0"/>
                                          </p:stCondLst>
                                        </p:cTn>
                                        <p:tgtEl>
                                          <p:spTgt spid="8192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192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192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192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1922"/>
                                        </p:tgtEl>
                                        <p:attrNameLst>
                                          <p:attrName>ppt_y</p:attrName>
                                        </p:attrNameLst>
                                      </p:cBhvr>
                                      <p:tavLst>
                                        <p:tav tm="0" fmla="#ppt_y-sin(pi*$)/81">
                                          <p:val>
                                            <p:fltVal val="0"/>
                                          </p:val>
                                        </p:tav>
                                        <p:tav tm="100000">
                                          <p:val>
                                            <p:fltVal val="1"/>
                                          </p:val>
                                        </p:tav>
                                      </p:tavLst>
                                    </p:anim>
                                    <p:animScale>
                                      <p:cBhvr>
                                        <p:cTn id="13" dur="26">
                                          <p:stCondLst>
                                            <p:cond delay="650"/>
                                          </p:stCondLst>
                                        </p:cTn>
                                        <p:tgtEl>
                                          <p:spTgt spid="81922"/>
                                        </p:tgtEl>
                                      </p:cBhvr>
                                      <p:to x="100000" y="60000"/>
                                    </p:animScale>
                                    <p:animScale>
                                      <p:cBhvr>
                                        <p:cTn id="14" dur="166" decel="50000">
                                          <p:stCondLst>
                                            <p:cond delay="676"/>
                                          </p:stCondLst>
                                        </p:cTn>
                                        <p:tgtEl>
                                          <p:spTgt spid="81922"/>
                                        </p:tgtEl>
                                      </p:cBhvr>
                                      <p:to x="100000" y="100000"/>
                                    </p:animScale>
                                    <p:animScale>
                                      <p:cBhvr>
                                        <p:cTn id="15" dur="26">
                                          <p:stCondLst>
                                            <p:cond delay="1312"/>
                                          </p:stCondLst>
                                        </p:cTn>
                                        <p:tgtEl>
                                          <p:spTgt spid="81922"/>
                                        </p:tgtEl>
                                      </p:cBhvr>
                                      <p:to x="100000" y="80000"/>
                                    </p:animScale>
                                    <p:animScale>
                                      <p:cBhvr>
                                        <p:cTn id="16" dur="166" decel="50000">
                                          <p:stCondLst>
                                            <p:cond delay="1338"/>
                                          </p:stCondLst>
                                        </p:cTn>
                                        <p:tgtEl>
                                          <p:spTgt spid="81922"/>
                                        </p:tgtEl>
                                      </p:cBhvr>
                                      <p:to x="100000" y="100000"/>
                                    </p:animScale>
                                    <p:animScale>
                                      <p:cBhvr>
                                        <p:cTn id="17" dur="26">
                                          <p:stCondLst>
                                            <p:cond delay="1642"/>
                                          </p:stCondLst>
                                        </p:cTn>
                                        <p:tgtEl>
                                          <p:spTgt spid="81922"/>
                                        </p:tgtEl>
                                      </p:cBhvr>
                                      <p:to x="100000" y="90000"/>
                                    </p:animScale>
                                    <p:animScale>
                                      <p:cBhvr>
                                        <p:cTn id="18" dur="166" decel="50000">
                                          <p:stCondLst>
                                            <p:cond delay="1668"/>
                                          </p:stCondLst>
                                        </p:cTn>
                                        <p:tgtEl>
                                          <p:spTgt spid="81922"/>
                                        </p:tgtEl>
                                      </p:cBhvr>
                                      <p:to x="100000" y="100000"/>
                                    </p:animScale>
                                    <p:animScale>
                                      <p:cBhvr>
                                        <p:cTn id="19" dur="26">
                                          <p:stCondLst>
                                            <p:cond delay="1808"/>
                                          </p:stCondLst>
                                        </p:cTn>
                                        <p:tgtEl>
                                          <p:spTgt spid="81922"/>
                                        </p:tgtEl>
                                      </p:cBhvr>
                                      <p:to x="100000" y="95000"/>
                                    </p:animScale>
                                    <p:animScale>
                                      <p:cBhvr>
                                        <p:cTn id="20" dur="166" decel="50000">
                                          <p:stCondLst>
                                            <p:cond delay="1834"/>
                                          </p:stCondLst>
                                        </p:cTn>
                                        <p:tgtEl>
                                          <p:spTgt spid="8192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81923">
                                            <p:txEl>
                                              <p:pRg st="0" end="0"/>
                                            </p:txEl>
                                          </p:spTgt>
                                        </p:tgtEl>
                                        <p:attrNameLst>
                                          <p:attrName>style.visibility</p:attrName>
                                        </p:attrNameLst>
                                      </p:cBhvr>
                                      <p:to>
                                        <p:strVal val="visible"/>
                                      </p:to>
                                    </p:set>
                                    <p:animEffect transition="in" filter="checkerboard(across)">
                                      <p:cBhvr>
                                        <p:cTn id="25" dur="500"/>
                                        <p:tgtEl>
                                          <p:spTgt spid="819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P spid="8192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AutoShape 2"/>
          <p:cNvSpPr>
            <a:spLocks noGrp="1" noChangeArrowheads="1"/>
          </p:cNvSpPr>
          <p:nvPr>
            <p:ph type="title"/>
          </p:nvPr>
        </p:nvSpPr>
        <p:spPr/>
        <p:txBody>
          <a:bodyPr/>
          <a:lstStyle/>
          <a:p>
            <a:pPr algn="ctr"/>
            <a:r>
              <a:rPr lang="en-US" sz="3200">
                <a:solidFill>
                  <a:srgbClr val="0066FF"/>
                </a:solidFill>
                <a:latin typeface="Lucida Sans" pitchFamily="34" charset="0"/>
              </a:rPr>
              <a:t>Time for Preparing a Presentation</a:t>
            </a:r>
          </a:p>
        </p:txBody>
      </p:sp>
      <p:sp>
        <p:nvSpPr>
          <p:cNvPr id="82947" name="Rectangle 3"/>
          <p:cNvSpPr>
            <a:spLocks noGrp="1" noChangeArrowheads="1"/>
          </p:cNvSpPr>
          <p:nvPr>
            <p:ph type="body" idx="1"/>
          </p:nvPr>
        </p:nvSpPr>
        <p:spPr>
          <a:xfrm>
            <a:off x="838200" y="2590800"/>
            <a:ext cx="7239000" cy="4267200"/>
          </a:xfrm>
        </p:spPr>
        <p:txBody>
          <a:bodyPr/>
          <a:lstStyle/>
          <a:p>
            <a:pPr algn="just"/>
            <a:r>
              <a:rPr lang="en-US">
                <a:latin typeface="Book Antiqua" pitchFamily="18" charset="0"/>
              </a:rPr>
              <a:t>It will usually take hours to prepare for a Power Point presentation since there’s a need for you to study about your presentation, though making a Power Point presentation will take lesser time but it depends on your knowledge about the software. The thing that will take you longer time to prepare is the content of it, </a:t>
            </a:r>
          </a:p>
          <a:p>
            <a:pPr algn="just">
              <a:buFont typeface="Wingdings" pitchFamily="2" charset="2"/>
              <a:buNone/>
            </a:pPr>
            <a:endParaRPr lang="en-US">
              <a:latin typeface="Book Antiqua"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2946"/>
                                        </p:tgtEl>
                                        <p:attrNameLst>
                                          <p:attrName>style.visibility</p:attrName>
                                        </p:attrNameLst>
                                      </p:cBhvr>
                                      <p:to>
                                        <p:strVal val="visible"/>
                                      </p:to>
                                    </p:set>
                                    <p:animEffect transition="in" filter="wipe(down)">
                                      <p:cBhvr>
                                        <p:cTn id="7" dur="580">
                                          <p:stCondLst>
                                            <p:cond delay="0"/>
                                          </p:stCondLst>
                                        </p:cTn>
                                        <p:tgtEl>
                                          <p:spTgt spid="82946"/>
                                        </p:tgtEl>
                                      </p:cBhvr>
                                    </p:animEffect>
                                    <p:anim calcmode="lin" valueType="num">
                                      <p:cBhvr>
                                        <p:cTn id="8" dur="1822" tmFilter="0,0; 0.14,0.36; 0.43,0.73; 0.71,0.91; 1.0,1.0">
                                          <p:stCondLst>
                                            <p:cond delay="0"/>
                                          </p:stCondLst>
                                        </p:cTn>
                                        <p:tgtEl>
                                          <p:spTgt spid="8294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294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294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294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2946"/>
                                        </p:tgtEl>
                                        <p:attrNameLst>
                                          <p:attrName>ppt_y</p:attrName>
                                        </p:attrNameLst>
                                      </p:cBhvr>
                                      <p:tavLst>
                                        <p:tav tm="0" fmla="#ppt_y-sin(pi*$)/81">
                                          <p:val>
                                            <p:fltVal val="0"/>
                                          </p:val>
                                        </p:tav>
                                        <p:tav tm="100000">
                                          <p:val>
                                            <p:fltVal val="1"/>
                                          </p:val>
                                        </p:tav>
                                      </p:tavLst>
                                    </p:anim>
                                    <p:animScale>
                                      <p:cBhvr>
                                        <p:cTn id="13" dur="26">
                                          <p:stCondLst>
                                            <p:cond delay="650"/>
                                          </p:stCondLst>
                                        </p:cTn>
                                        <p:tgtEl>
                                          <p:spTgt spid="82946"/>
                                        </p:tgtEl>
                                      </p:cBhvr>
                                      <p:to x="100000" y="60000"/>
                                    </p:animScale>
                                    <p:animScale>
                                      <p:cBhvr>
                                        <p:cTn id="14" dur="166" decel="50000">
                                          <p:stCondLst>
                                            <p:cond delay="676"/>
                                          </p:stCondLst>
                                        </p:cTn>
                                        <p:tgtEl>
                                          <p:spTgt spid="82946"/>
                                        </p:tgtEl>
                                      </p:cBhvr>
                                      <p:to x="100000" y="100000"/>
                                    </p:animScale>
                                    <p:animScale>
                                      <p:cBhvr>
                                        <p:cTn id="15" dur="26">
                                          <p:stCondLst>
                                            <p:cond delay="1312"/>
                                          </p:stCondLst>
                                        </p:cTn>
                                        <p:tgtEl>
                                          <p:spTgt spid="82946"/>
                                        </p:tgtEl>
                                      </p:cBhvr>
                                      <p:to x="100000" y="80000"/>
                                    </p:animScale>
                                    <p:animScale>
                                      <p:cBhvr>
                                        <p:cTn id="16" dur="166" decel="50000">
                                          <p:stCondLst>
                                            <p:cond delay="1338"/>
                                          </p:stCondLst>
                                        </p:cTn>
                                        <p:tgtEl>
                                          <p:spTgt spid="82946"/>
                                        </p:tgtEl>
                                      </p:cBhvr>
                                      <p:to x="100000" y="100000"/>
                                    </p:animScale>
                                    <p:animScale>
                                      <p:cBhvr>
                                        <p:cTn id="17" dur="26">
                                          <p:stCondLst>
                                            <p:cond delay="1642"/>
                                          </p:stCondLst>
                                        </p:cTn>
                                        <p:tgtEl>
                                          <p:spTgt spid="82946"/>
                                        </p:tgtEl>
                                      </p:cBhvr>
                                      <p:to x="100000" y="90000"/>
                                    </p:animScale>
                                    <p:animScale>
                                      <p:cBhvr>
                                        <p:cTn id="18" dur="166" decel="50000">
                                          <p:stCondLst>
                                            <p:cond delay="1668"/>
                                          </p:stCondLst>
                                        </p:cTn>
                                        <p:tgtEl>
                                          <p:spTgt spid="82946"/>
                                        </p:tgtEl>
                                      </p:cBhvr>
                                      <p:to x="100000" y="100000"/>
                                    </p:animScale>
                                    <p:animScale>
                                      <p:cBhvr>
                                        <p:cTn id="19" dur="26">
                                          <p:stCondLst>
                                            <p:cond delay="1808"/>
                                          </p:stCondLst>
                                        </p:cTn>
                                        <p:tgtEl>
                                          <p:spTgt spid="82946"/>
                                        </p:tgtEl>
                                      </p:cBhvr>
                                      <p:to x="100000" y="95000"/>
                                    </p:animScale>
                                    <p:animScale>
                                      <p:cBhvr>
                                        <p:cTn id="20" dur="166" decel="50000">
                                          <p:stCondLst>
                                            <p:cond delay="1834"/>
                                          </p:stCondLst>
                                        </p:cTn>
                                        <p:tgtEl>
                                          <p:spTgt spid="8294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82947">
                                            <p:txEl>
                                              <p:pRg st="0" end="0"/>
                                            </p:txEl>
                                          </p:spTgt>
                                        </p:tgtEl>
                                        <p:attrNameLst>
                                          <p:attrName>style.visibility</p:attrName>
                                        </p:attrNameLst>
                                      </p:cBhvr>
                                      <p:to>
                                        <p:strVal val="visible"/>
                                      </p:to>
                                    </p:set>
                                    <p:animEffect transition="in" filter="checkerboard(across)">
                                      <p:cBhvr>
                                        <p:cTn id="25" dur="500"/>
                                        <p:tgtEl>
                                          <p:spTgt spid="829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8294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endParaRPr lang="en-US"/>
          </a:p>
        </p:txBody>
      </p:sp>
      <p:sp>
        <p:nvSpPr>
          <p:cNvPr id="83971" name="Rectangle 3"/>
          <p:cNvSpPr>
            <a:spLocks noGrp="1" noChangeArrowheads="1"/>
          </p:cNvSpPr>
          <p:nvPr>
            <p:ph type="body" idx="1"/>
          </p:nvPr>
        </p:nvSpPr>
        <p:spPr/>
        <p:txBody>
          <a:bodyPr/>
          <a:lstStyle/>
          <a:p>
            <a:pPr algn="just"/>
            <a:r>
              <a:rPr lang="en-US">
                <a:latin typeface="Book Antiqua" pitchFamily="18" charset="0"/>
              </a:rPr>
              <a:t>it should be analyzed, evaluated and reviewed properly. In making Power Point presentation, you should have knowledge how to present it in class and you may need some resource materials or just follow the proper steps in making the presentation that you have learned from the training or seminar.</a:t>
            </a:r>
          </a:p>
          <a:p>
            <a:pPr algn="just"/>
            <a:endParaRPr lang="en-US">
              <a:latin typeface="Book Antiqua"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Effect transition="in" filter="checkerboard(across)">
                                      <p:cBhvr>
                                        <p:cTn id="7" dur="500"/>
                                        <p:tgtEl>
                                          <p:spTgt spid="839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AutoShape 4"/>
          <p:cNvSpPr>
            <a:spLocks noGrp="1" noChangeArrowheads="1"/>
          </p:cNvSpPr>
          <p:nvPr>
            <p:ph type="title"/>
          </p:nvPr>
        </p:nvSpPr>
        <p:spPr>
          <a:xfrm>
            <a:off x="838200" y="4419600"/>
            <a:ext cx="7924800" cy="1143000"/>
          </a:xfrm>
        </p:spPr>
        <p:txBody>
          <a:bodyPr/>
          <a:lstStyle/>
          <a:p>
            <a:pPr algn="ctr"/>
            <a:r>
              <a:rPr lang="en-US" sz="3200">
                <a:solidFill>
                  <a:schemeClr val="tx1"/>
                </a:solidFill>
                <a:latin typeface="Book Antiqua" pitchFamily="18" charset="0"/>
              </a:rPr>
              <a:t>How will you engage your audience and convince them that applying technology literacy and 21</a:t>
            </a:r>
            <a:r>
              <a:rPr lang="en-US" sz="3200" baseline="30000">
                <a:solidFill>
                  <a:schemeClr val="tx1"/>
                </a:solidFill>
                <a:latin typeface="Book Antiqua" pitchFamily="18" charset="0"/>
              </a:rPr>
              <a:t>st</a:t>
            </a:r>
            <a:r>
              <a:rPr lang="en-US" sz="3200">
                <a:solidFill>
                  <a:schemeClr val="tx1"/>
                </a:solidFill>
                <a:latin typeface="Book Antiqua" pitchFamily="18" charset="0"/>
              </a:rPr>
              <a:t> century teaching and learning skills and approaches will enhance your productivity and professional practices in your classroom?</a:t>
            </a:r>
            <a:br>
              <a:rPr lang="en-US" sz="3200">
                <a:solidFill>
                  <a:schemeClr val="tx1"/>
                </a:solidFill>
                <a:latin typeface="Book Antiqua" pitchFamily="18" charset="0"/>
              </a:rPr>
            </a:br>
            <a:endParaRPr lang="en-US" sz="3200">
              <a:solidFill>
                <a:schemeClr val="tx1"/>
              </a:solidFill>
              <a:latin typeface="Book Antiqua"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996"/>
                                        </p:tgtEl>
                                        <p:attrNameLst>
                                          <p:attrName>style.visibility</p:attrName>
                                        </p:attrNameLst>
                                      </p:cBhvr>
                                      <p:to>
                                        <p:strVal val="visible"/>
                                      </p:to>
                                    </p:set>
                                    <p:animEffect transition="in" filter="checkerboard(across)">
                                      <p:cBhvr>
                                        <p:cTn id="7" dur="500"/>
                                        <p:tgtEl>
                                          <p:spTgt spid="849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endParaRPr lang="en-US"/>
          </a:p>
        </p:txBody>
      </p:sp>
      <p:sp>
        <p:nvSpPr>
          <p:cNvPr id="88067" name="Rectangle 3"/>
          <p:cNvSpPr>
            <a:spLocks noGrp="1" noChangeArrowheads="1"/>
          </p:cNvSpPr>
          <p:nvPr>
            <p:ph type="body" idx="1"/>
          </p:nvPr>
        </p:nvSpPr>
        <p:spPr>
          <a:xfrm>
            <a:off x="533400" y="2362200"/>
            <a:ext cx="8077200" cy="4267200"/>
          </a:xfrm>
        </p:spPr>
        <p:txBody>
          <a:bodyPr/>
          <a:lstStyle/>
          <a:p>
            <a:pPr algn="just">
              <a:lnSpc>
                <a:spcPct val="90000"/>
              </a:lnSpc>
            </a:pPr>
            <a:r>
              <a:rPr lang="en-US">
                <a:latin typeface="Book Antiqua" pitchFamily="18" charset="0"/>
              </a:rPr>
              <a:t>For them to be engage, I will be applying different teaching styles or approaches that will surely get their attention simply by using Educational Technology in the classroom. Presenting stimulating pictures and images that will surely get the learners to be involved in your lesson. Introducing them to technology that are not familiar to them is one way of getting them to be interested in your discussion</a:t>
            </a:r>
            <a:r>
              <a:rPr lang="en-US"/>
              <a:t>.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animEffect transition="in" filter="checkerboard(across)">
                                      <p:cBhvr>
                                        <p:cTn id="7" dur="500"/>
                                        <p:tgtEl>
                                          <p:spTgt spid="880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endParaRPr lang="en-US"/>
          </a:p>
        </p:txBody>
      </p:sp>
      <p:sp>
        <p:nvSpPr>
          <p:cNvPr id="90115" name="Rectangle 3"/>
          <p:cNvSpPr>
            <a:spLocks noGrp="1" noChangeArrowheads="1"/>
          </p:cNvSpPr>
          <p:nvPr>
            <p:ph type="body" idx="1"/>
          </p:nvPr>
        </p:nvSpPr>
        <p:spPr>
          <a:xfrm>
            <a:off x="838200" y="2362200"/>
            <a:ext cx="8305800" cy="4953000"/>
          </a:xfrm>
        </p:spPr>
        <p:txBody>
          <a:bodyPr/>
          <a:lstStyle/>
          <a:p>
            <a:pPr algn="just">
              <a:lnSpc>
                <a:spcPct val="90000"/>
              </a:lnSpc>
              <a:buFontTx/>
              <a:buNone/>
            </a:pPr>
            <a:r>
              <a:rPr lang="en-PH" sz="2400">
                <a:latin typeface="Book Antiqua" pitchFamily="18" charset="0"/>
              </a:rPr>
              <a:t>It can also enhance professional practices in the</a:t>
            </a:r>
          </a:p>
          <a:p>
            <a:pPr algn="just">
              <a:lnSpc>
                <a:spcPct val="90000"/>
              </a:lnSpc>
              <a:buFont typeface="Wingdings" pitchFamily="2" charset="2"/>
              <a:buNone/>
            </a:pPr>
            <a:r>
              <a:rPr lang="en-PH" sz="2400">
                <a:latin typeface="Book Antiqua" pitchFamily="18" charset="0"/>
              </a:rPr>
              <a:t>classroom by presenting to them educational materials</a:t>
            </a:r>
          </a:p>
          <a:p>
            <a:pPr algn="just">
              <a:lnSpc>
                <a:spcPct val="90000"/>
              </a:lnSpc>
              <a:buFont typeface="Wingdings" pitchFamily="2" charset="2"/>
              <a:buNone/>
            </a:pPr>
            <a:r>
              <a:rPr lang="en-PH" sz="2400">
                <a:latin typeface="Book Antiqua" pitchFamily="18" charset="0"/>
              </a:rPr>
              <a:t>and lots of activities that they utilize the materials or</a:t>
            </a:r>
          </a:p>
          <a:p>
            <a:pPr algn="just">
              <a:lnSpc>
                <a:spcPct val="90000"/>
              </a:lnSpc>
              <a:buFont typeface="Wingdings" pitchFamily="2" charset="2"/>
              <a:buNone/>
            </a:pPr>
            <a:r>
              <a:rPr lang="en-PH" sz="2400">
                <a:latin typeface="Book Antiqua" pitchFamily="18" charset="0"/>
              </a:rPr>
              <a:t>devices which will enhance their creativity. </a:t>
            </a:r>
            <a:r>
              <a:rPr lang="en-US" sz="2400">
                <a:latin typeface="Book Antiqua" pitchFamily="18" charset="0"/>
              </a:rPr>
              <a:t>I will educate</a:t>
            </a:r>
          </a:p>
          <a:p>
            <a:pPr algn="just">
              <a:lnSpc>
                <a:spcPct val="90000"/>
              </a:lnSpc>
              <a:buFont typeface="Wingdings" pitchFamily="2" charset="2"/>
              <a:buNone/>
            </a:pPr>
            <a:r>
              <a:rPr lang="en-US" sz="2400">
                <a:latin typeface="Book Antiqua" pitchFamily="18" charset="0"/>
              </a:rPr>
              <a:t>them that there’s a need for all of us to be familiar or be</a:t>
            </a:r>
          </a:p>
          <a:p>
            <a:pPr algn="just">
              <a:lnSpc>
                <a:spcPct val="90000"/>
              </a:lnSpc>
              <a:buFont typeface="Wingdings" pitchFamily="2" charset="2"/>
              <a:buNone/>
            </a:pPr>
            <a:r>
              <a:rPr lang="en-US" sz="2400">
                <a:latin typeface="Book Antiqua" pitchFamily="18" charset="0"/>
              </a:rPr>
              <a:t>knowledgeable about how to use educational technology</a:t>
            </a:r>
          </a:p>
          <a:p>
            <a:pPr algn="just">
              <a:lnSpc>
                <a:spcPct val="90000"/>
              </a:lnSpc>
              <a:buFont typeface="Wingdings" pitchFamily="2" charset="2"/>
              <a:buNone/>
            </a:pPr>
            <a:r>
              <a:rPr lang="en-US" sz="2400">
                <a:latin typeface="Book Antiqua" pitchFamily="18" charset="0"/>
              </a:rPr>
              <a:t>since we are living in a globally competitive world. For</a:t>
            </a:r>
          </a:p>
          <a:p>
            <a:pPr algn="just">
              <a:lnSpc>
                <a:spcPct val="90000"/>
              </a:lnSpc>
              <a:buFont typeface="Wingdings" pitchFamily="2" charset="2"/>
              <a:buNone/>
            </a:pPr>
            <a:r>
              <a:rPr lang="en-US" sz="2400">
                <a:latin typeface="Book Antiqua" pitchFamily="18" charset="0"/>
              </a:rPr>
              <a:t>them to be able to compete with the scarcity of resources</a:t>
            </a:r>
          </a:p>
          <a:p>
            <a:pPr algn="just">
              <a:lnSpc>
                <a:spcPct val="90000"/>
              </a:lnSpc>
              <a:buFont typeface="Wingdings" pitchFamily="2" charset="2"/>
              <a:buNone/>
            </a:pPr>
            <a:r>
              <a:rPr lang="en-US" sz="2400">
                <a:latin typeface="Book Antiqua" pitchFamily="18" charset="0"/>
              </a:rPr>
              <a:t>in the future, learning the 21</a:t>
            </a:r>
            <a:r>
              <a:rPr lang="en-US" sz="2400" baseline="30000">
                <a:latin typeface="Book Antiqua" pitchFamily="18" charset="0"/>
              </a:rPr>
              <a:t>st</a:t>
            </a:r>
            <a:r>
              <a:rPr lang="en-US" sz="2400">
                <a:latin typeface="Book Antiqua" pitchFamily="18" charset="0"/>
              </a:rPr>
              <a:t> learning skills is a must.</a:t>
            </a:r>
            <a:r>
              <a:rPr lang="en-US" sz="2400"/>
              <a:t>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checkerboard(across)">
                                      <p:cBhvr>
                                        <p:cTn id="7" dur="500"/>
                                        <p:tgtEl>
                                          <p:spTgt spid="90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0115">
                                            <p:txEl>
                                              <p:pRg st="1" end="1"/>
                                            </p:txEl>
                                          </p:spTgt>
                                        </p:tgtEl>
                                        <p:attrNameLst>
                                          <p:attrName>style.visibility</p:attrName>
                                        </p:attrNameLst>
                                      </p:cBhvr>
                                      <p:to>
                                        <p:strVal val="visible"/>
                                      </p:to>
                                    </p:set>
                                    <p:animEffect transition="in" filter="checkerboard(across)">
                                      <p:cBhvr>
                                        <p:cTn id="12" dur="500"/>
                                        <p:tgtEl>
                                          <p:spTgt spid="901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0115">
                                            <p:txEl>
                                              <p:pRg st="2" end="2"/>
                                            </p:txEl>
                                          </p:spTgt>
                                        </p:tgtEl>
                                        <p:attrNameLst>
                                          <p:attrName>style.visibility</p:attrName>
                                        </p:attrNameLst>
                                      </p:cBhvr>
                                      <p:to>
                                        <p:strVal val="visible"/>
                                      </p:to>
                                    </p:set>
                                    <p:animEffect transition="in" filter="checkerboard(across)">
                                      <p:cBhvr>
                                        <p:cTn id="17" dur="500"/>
                                        <p:tgtEl>
                                          <p:spTgt spid="901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0115">
                                            <p:txEl>
                                              <p:pRg st="3" end="3"/>
                                            </p:txEl>
                                          </p:spTgt>
                                        </p:tgtEl>
                                        <p:attrNameLst>
                                          <p:attrName>style.visibility</p:attrName>
                                        </p:attrNameLst>
                                      </p:cBhvr>
                                      <p:to>
                                        <p:strVal val="visible"/>
                                      </p:to>
                                    </p:set>
                                    <p:animEffect transition="in" filter="checkerboard(across)">
                                      <p:cBhvr>
                                        <p:cTn id="22" dur="500"/>
                                        <p:tgtEl>
                                          <p:spTgt spid="901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90115">
                                            <p:txEl>
                                              <p:pRg st="4" end="4"/>
                                            </p:txEl>
                                          </p:spTgt>
                                        </p:tgtEl>
                                        <p:attrNameLst>
                                          <p:attrName>style.visibility</p:attrName>
                                        </p:attrNameLst>
                                      </p:cBhvr>
                                      <p:to>
                                        <p:strVal val="visible"/>
                                      </p:to>
                                    </p:set>
                                    <p:animEffect transition="in" filter="checkerboard(across)">
                                      <p:cBhvr>
                                        <p:cTn id="27" dur="500"/>
                                        <p:tgtEl>
                                          <p:spTgt spid="901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90115">
                                            <p:txEl>
                                              <p:pRg st="5" end="5"/>
                                            </p:txEl>
                                          </p:spTgt>
                                        </p:tgtEl>
                                        <p:attrNameLst>
                                          <p:attrName>style.visibility</p:attrName>
                                        </p:attrNameLst>
                                      </p:cBhvr>
                                      <p:to>
                                        <p:strVal val="visible"/>
                                      </p:to>
                                    </p:set>
                                    <p:animEffect transition="in" filter="checkerboard(across)">
                                      <p:cBhvr>
                                        <p:cTn id="32" dur="500"/>
                                        <p:tgtEl>
                                          <p:spTgt spid="9011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90115">
                                            <p:txEl>
                                              <p:pRg st="6" end="6"/>
                                            </p:txEl>
                                          </p:spTgt>
                                        </p:tgtEl>
                                        <p:attrNameLst>
                                          <p:attrName>style.visibility</p:attrName>
                                        </p:attrNameLst>
                                      </p:cBhvr>
                                      <p:to>
                                        <p:strVal val="visible"/>
                                      </p:to>
                                    </p:set>
                                    <p:animEffect transition="in" filter="checkerboard(across)">
                                      <p:cBhvr>
                                        <p:cTn id="37" dur="500"/>
                                        <p:tgtEl>
                                          <p:spTgt spid="9011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90115">
                                            <p:txEl>
                                              <p:pRg st="7" end="7"/>
                                            </p:txEl>
                                          </p:spTgt>
                                        </p:tgtEl>
                                        <p:attrNameLst>
                                          <p:attrName>style.visibility</p:attrName>
                                        </p:attrNameLst>
                                      </p:cBhvr>
                                      <p:to>
                                        <p:strVal val="visible"/>
                                      </p:to>
                                    </p:set>
                                    <p:animEffect transition="in" filter="checkerboard(across)">
                                      <p:cBhvr>
                                        <p:cTn id="42" dur="500"/>
                                        <p:tgtEl>
                                          <p:spTgt spid="9011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90115">
                                            <p:txEl>
                                              <p:pRg st="8" end="8"/>
                                            </p:txEl>
                                          </p:spTgt>
                                        </p:tgtEl>
                                        <p:attrNameLst>
                                          <p:attrName>style.visibility</p:attrName>
                                        </p:attrNameLst>
                                      </p:cBhvr>
                                      <p:to>
                                        <p:strVal val="visible"/>
                                      </p:to>
                                    </p:set>
                                    <p:animEffect transition="in" filter="checkerboard(across)">
                                      <p:cBhvr>
                                        <p:cTn id="47" dur="500"/>
                                        <p:tgtEl>
                                          <p:spTgt spid="9011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AutoShape 2"/>
          <p:cNvSpPr>
            <a:spLocks noGrp="1" noChangeArrowheads="1"/>
          </p:cNvSpPr>
          <p:nvPr>
            <p:ph type="title"/>
          </p:nvPr>
        </p:nvSpPr>
        <p:spPr/>
        <p:txBody>
          <a:bodyPr/>
          <a:lstStyle/>
          <a:p>
            <a:pPr algn="ctr"/>
            <a:r>
              <a:rPr lang="en-US">
                <a:solidFill>
                  <a:srgbClr val="0066FF"/>
                </a:solidFill>
                <a:latin typeface="Lucida Sans" pitchFamily="34" charset="0"/>
              </a:rPr>
              <a:t>Action Plan</a:t>
            </a:r>
          </a:p>
        </p:txBody>
      </p:sp>
      <p:sp>
        <p:nvSpPr>
          <p:cNvPr id="70659" name="Rectangle 3"/>
          <p:cNvSpPr>
            <a:spLocks noGrp="1" noChangeArrowheads="1"/>
          </p:cNvSpPr>
          <p:nvPr>
            <p:ph type="body" idx="1"/>
          </p:nvPr>
        </p:nvSpPr>
        <p:spPr>
          <a:xfrm>
            <a:off x="838200" y="2362200"/>
            <a:ext cx="7693025" cy="4114800"/>
          </a:xfrm>
        </p:spPr>
        <p:txBody>
          <a:bodyPr/>
          <a:lstStyle/>
          <a:p>
            <a:pPr algn="just">
              <a:buFont typeface="Wingdings" pitchFamily="2" charset="2"/>
              <a:buChar char="ü"/>
            </a:pPr>
            <a:r>
              <a:rPr lang="en-US">
                <a:latin typeface="Book Antiqua" pitchFamily="18" charset="0"/>
              </a:rPr>
              <a:t>To develop learning instructions through the use of Educational Technology as tools to improve the teaching- learning process in Digkilaan Elementary School.</a:t>
            </a:r>
          </a:p>
          <a:p>
            <a:pPr algn="just">
              <a:buFont typeface="Wingdings" pitchFamily="2" charset="2"/>
              <a:buChar char="ü"/>
            </a:pPr>
            <a:r>
              <a:rPr lang="en-US">
                <a:latin typeface="Book Antiqua" pitchFamily="18" charset="0"/>
              </a:rPr>
              <a:t>To conduct a research on the impact of such Educational Technology to the students of Digkilaan Elementary School.</a:t>
            </a:r>
          </a:p>
          <a:p>
            <a:pPr algn="just"/>
            <a:endParaRPr lang="en-US">
              <a:latin typeface="Book Antiqua"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0658"/>
                                        </p:tgtEl>
                                        <p:attrNameLst>
                                          <p:attrName>style.visibility</p:attrName>
                                        </p:attrNameLst>
                                      </p:cBhvr>
                                      <p:to>
                                        <p:strVal val="visible"/>
                                      </p:to>
                                    </p:set>
                                    <p:animEffect transition="in" filter="wipe(down)">
                                      <p:cBhvr>
                                        <p:cTn id="7" dur="580">
                                          <p:stCondLst>
                                            <p:cond delay="0"/>
                                          </p:stCondLst>
                                        </p:cTn>
                                        <p:tgtEl>
                                          <p:spTgt spid="70658"/>
                                        </p:tgtEl>
                                      </p:cBhvr>
                                    </p:animEffect>
                                    <p:anim calcmode="lin" valueType="num">
                                      <p:cBhvr>
                                        <p:cTn id="8" dur="1822" tmFilter="0,0; 0.14,0.36; 0.43,0.73; 0.71,0.91; 1.0,1.0">
                                          <p:stCondLst>
                                            <p:cond delay="0"/>
                                          </p:stCondLst>
                                        </p:cTn>
                                        <p:tgtEl>
                                          <p:spTgt spid="7065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065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065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065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0658"/>
                                        </p:tgtEl>
                                        <p:attrNameLst>
                                          <p:attrName>ppt_y</p:attrName>
                                        </p:attrNameLst>
                                      </p:cBhvr>
                                      <p:tavLst>
                                        <p:tav tm="0" fmla="#ppt_y-sin(pi*$)/81">
                                          <p:val>
                                            <p:fltVal val="0"/>
                                          </p:val>
                                        </p:tav>
                                        <p:tav tm="100000">
                                          <p:val>
                                            <p:fltVal val="1"/>
                                          </p:val>
                                        </p:tav>
                                      </p:tavLst>
                                    </p:anim>
                                    <p:animScale>
                                      <p:cBhvr>
                                        <p:cTn id="13" dur="26">
                                          <p:stCondLst>
                                            <p:cond delay="650"/>
                                          </p:stCondLst>
                                        </p:cTn>
                                        <p:tgtEl>
                                          <p:spTgt spid="70658"/>
                                        </p:tgtEl>
                                      </p:cBhvr>
                                      <p:to x="100000" y="60000"/>
                                    </p:animScale>
                                    <p:animScale>
                                      <p:cBhvr>
                                        <p:cTn id="14" dur="166" decel="50000">
                                          <p:stCondLst>
                                            <p:cond delay="676"/>
                                          </p:stCondLst>
                                        </p:cTn>
                                        <p:tgtEl>
                                          <p:spTgt spid="70658"/>
                                        </p:tgtEl>
                                      </p:cBhvr>
                                      <p:to x="100000" y="100000"/>
                                    </p:animScale>
                                    <p:animScale>
                                      <p:cBhvr>
                                        <p:cTn id="15" dur="26">
                                          <p:stCondLst>
                                            <p:cond delay="1312"/>
                                          </p:stCondLst>
                                        </p:cTn>
                                        <p:tgtEl>
                                          <p:spTgt spid="70658"/>
                                        </p:tgtEl>
                                      </p:cBhvr>
                                      <p:to x="100000" y="80000"/>
                                    </p:animScale>
                                    <p:animScale>
                                      <p:cBhvr>
                                        <p:cTn id="16" dur="166" decel="50000">
                                          <p:stCondLst>
                                            <p:cond delay="1338"/>
                                          </p:stCondLst>
                                        </p:cTn>
                                        <p:tgtEl>
                                          <p:spTgt spid="70658"/>
                                        </p:tgtEl>
                                      </p:cBhvr>
                                      <p:to x="100000" y="100000"/>
                                    </p:animScale>
                                    <p:animScale>
                                      <p:cBhvr>
                                        <p:cTn id="17" dur="26">
                                          <p:stCondLst>
                                            <p:cond delay="1642"/>
                                          </p:stCondLst>
                                        </p:cTn>
                                        <p:tgtEl>
                                          <p:spTgt spid="70658"/>
                                        </p:tgtEl>
                                      </p:cBhvr>
                                      <p:to x="100000" y="90000"/>
                                    </p:animScale>
                                    <p:animScale>
                                      <p:cBhvr>
                                        <p:cTn id="18" dur="166" decel="50000">
                                          <p:stCondLst>
                                            <p:cond delay="1668"/>
                                          </p:stCondLst>
                                        </p:cTn>
                                        <p:tgtEl>
                                          <p:spTgt spid="70658"/>
                                        </p:tgtEl>
                                      </p:cBhvr>
                                      <p:to x="100000" y="100000"/>
                                    </p:animScale>
                                    <p:animScale>
                                      <p:cBhvr>
                                        <p:cTn id="19" dur="26">
                                          <p:stCondLst>
                                            <p:cond delay="1808"/>
                                          </p:stCondLst>
                                        </p:cTn>
                                        <p:tgtEl>
                                          <p:spTgt spid="70658"/>
                                        </p:tgtEl>
                                      </p:cBhvr>
                                      <p:to x="100000" y="95000"/>
                                    </p:animScale>
                                    <p:animScale>
                                      <p:cBhvr>
                                        <p:cTn id="20" dur="166" decel="50000">
                                          <p:stCondLst>
                                            <p:cond delay="1834"/>
                                          </p:stCondLst>
                                        </p:cTn>
                                        <p:tgtEl>
                                          <p:spTgt spid="7065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70659">
                                            <p:txEl>
                                              <p:pRg st="0" end="0"/>
                                            </p:txEl>
                                          </p:spTgt>
                                        </p:tgtEl>
                                        <p:attrNameLst>
                                          <p:attrName>style.visibility</p:attrName>
                                        </p:attrNameLst>
                                      </p:cBhvr>
                                      <p:to>
                                        <p:strVal val="visible"/>
                                      </p:to>
                                    </p:set>
                                    <p:animEffect transition="in" filter="checkerboard(across)">
                                      <p:cBhvr>
                                        <p:cTn id="25" dur="500"/>
                                        <p:tgtEl>
                                          <p:spTgt spid="70659">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nodeType="clickEffect">
                                  <p:stCondLst>
                                    <p:cond delay="0"/>
                                  </p:stCondLst>
                                  <p:childTnLst>
                                    <p:set>
                                      <p:cBhvr>
                                        <p:cTn id="29" dur="1" fill="hold">
                                          <p:stCondLst>
                                            <p:cond delay="0"/>
                                          </p:stCondLst>
                                        </p:cTn>
                                        <p:tgtEl>
                                          <p:spTgt spid="70659">
                                            <p:txEl>
                                              <p:pRg st="1" end="1"/>
                                            </p:txEl>
                                          </p:spTgt>
                                        </p:tgtEl>
                                        <p:attrNameLst>
                                          <p:attrName>style.visibility</p:attrName>
                                        </p:attrNameLst>
                                      </p:cBhvr>
                                      <p:to>
                                        <p:strVal val="visible"/>
                                      </p:to>
                                    </p:set>
                                    <p:animEffect transition="in" filter="checkerboard(across)">
                                      <p:cBhvr>
                                        <p:cTn id="30" dur="500"/>
                                        <p:tgtEl>
                                          <p:spTgt spid="706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AutoShape 2"/>
          <p:cNvSpPr>
            <a:spLocks noGrp="1" noChangeArrowheads="1"/>
          </p:cNvSpPr>
          <p:nvPr>
            <p:ph type="title"/>
          </p:nvPr>
        </p:nvSpPr>
        <p:spPr/>
        <p:txBody>
          <a:bodyPr/>
          <a:lstStyle/>
          <a:p>
            <a:pPr algn="ctr"/>
            <a:r>
              <a:rPr lang="en-US">
                <a:solidFill>
                  <a:srgbClr val="0066FF"/>
                </a:solidFill>
                <a:latin typeface="Lucida Sans" pitchFamily="34" charset="0"/>
              </a:rPr>
              <a:t>Key Goal</a:t>
            </a:r>
          </a:p>
        </p:txBody>
      </p:sp>
      <p:sp>
        <p:nvSpPr>
          <p:cNvPr id="71683" name="Rectangle 3"/>
          <p:cNvSpPr>
            <a:spLocks noGrp="1" noChangeArrowheads="1"/>
          </p:cNvSpPr>
          <p:nvPr>
            <p:ph type="body" idx="1"/>
          </p:nvPr>
        </p:nvSpPr>
        <p:spPr>
          <a:xfrm>
            <a:off x="838200" y="2895600"/>
            <a:ext cx="7693025" cy="3724275"/>
          </a:xfrm>
        </p:spPr>
        <p:txBody>
          <a:bodyPr/>
          <a:lstStyle/>
          <a:p>
            <a:pPr algn="just">
              <a:buFont typeface="Wingdings" pitchFamily="2" charset="2"/>
              <a:buChar char="ü"/>
            </a:pPr>
            <a:r>
              <a:rPr lang="en-US">
                <a:latin typeface="Book Antiqua" pitchFamily="18" charset="0"/>
              </a:rPr>
              <a:t>To perform a study on the impact of Educational Technology in the teaching- learning process especially through the measure of mental abilities of students in Digkilaan Elementary Schools.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wipe(down)">
                                      <p:cBhvr>
                                        <p:cTn id="7" dur="580">
                                          <p:stCondLst>
                                            <p:cond delay="0"/>
                                          </p:stCondLst>
                                        </p:cTn>
                                        <p:tgtEl>
                                          <p:spTgt spid="71682"/>
                                        </p:tgtEl>
                                      </p:cBhvr>
                                    </p:animEffect>
                                    <p:anim calcmode="lin" valueType="num">
                                      <p:cBhvr>
                                        <p:cTn id="8" dur="1822" tmFilter="0,0; 0.14,0.36; 0.43,0.73; 0.71,0.91; 1.0,1.0">
                                          <p:stCondLst>
                                            <p:cond delay="0"/>
                                          </p:stCondLst>
                                        </p:cTn>
                                        <p:tgtEl>
                                          <p:spTgt spid="7168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168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168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168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1682"/>
                                        </p:tgtEl>
                                        <p:attrNameLst>
                                          <p:attrName>ppt_y</p:attrName>
                                        </p:attrNameLst>
                                      </p:cBhvr>
                                      <p:tavLst>
                                        <p:tav tm="0" fmla="#ppt_y-sin(pi*$)/81">
                                          <p:val>
                                            <p:fltVal val="0"/>
                                          </p:val>
                                        </p:tav>
                                        <p:tav tm="100000">
                                          <p:val>
                                            <p:fltVal val="1"/>
                                          </p:val>
                                        </p:tav>
                                      </p:tavLst>
                                    </p:anim>
                                    <p:animScale>
                                      <p:cBhvr>
                                        <p:cTn id="13" dur="26">
                                          <p:stCondLst>
                                            <p:cond delay="650"/>
                                          </p:stCondLst>
                                        </p:cTn>
                                        <p:tgtEl>
                                          <p:spTgt spid="71682"/>
                                        </p:tgtEl>
                                      </p:cBhvr>
                                      <p:to x="100000" y="60000"/>
                                    </p:animScale>
                                    <p:animScale>
                                      <p:cBhvr>
                                        <p:cTn id="14" dur="166" decel="50000">
                                          <p:stCondLst>
                                            <p:cond delay="676"/>
                                          </p:stCondLst>
                                        </p:cTn>
                                        <p:tgtEl>
                                          <p:spTgt spid="71682"/>
                                        </p:tgtEl>
                                      </p:cBhvr>
                                      <p:to x="100000" y="100000"/>
                                    </p:animScale>
                                    <p:animScale>
                                      <p:cBhvr>
                                        <p:cTn id="15" dur="26">
                                          <p:stCondLst>
                                            <p:cond delay="1312"/>
                                          </p:stCondLst>
                                        </p:cTn>
                                        <p:tgtEl>
                                          <p:spTgt spid="71682"/>
                                        </p:tgtEl>
                                      </p:cBhvr>
                                      <p:to x="100000" y="80000"/>
                                    </p:animScale>
                                    <p:animScale>
                                      <p:cBhvr>
                                        <p:cTn id="16" dur="166" decel="50000">
                                          <p:stCondLst>
                                            <p:cond delay="1338"/>
                                          </p:stCondLst>
                                        </p:cTn>
                                        <p:tgtEl>
                                          <p:spTgt spid="71682"/>
                                        </p:tgtEl>
                                      </p:cBhvr>
                                      <p:to x="100000" y="100000"/>
                                    </p:animScale>
                                    <p:animScale>
                                      <p:cBhvr>
                                        <p:cTn id="17" dur="26">
                                          <p:stCondLst>
                                            <p:cond delay="1642"/>
                                          </p:stCondLst>
                                        </p:cTn>
                                        <p:tgtEl>
                                          <p:spTgt spid="71682"/>
                                        </p:tgtEl>
                                      </p:cBhvr>
                                      <p:to x="100000" y="90000"/>
                                    </p:animScale>
                                    <p:animScale>
                                      <p:cBhvr>
                                        <p:cTn id="18" dur="166" decel="50000">
                                          <p:stCondLst>
                                            <p:cond delay="1668"/>
                                          </p:stCondLst>
                                        </p:cTn>
                                        <p:tgtEl>
                                          <p:spTgt spid="71682"/>
                                        </p:tgtEl>
                                      </p:cBhvr>
                                      <p:to x="100000" y="100000"/>
                                    </p:animScale>
                                    <p:animScale>
                                      <p:cBhvr>
                                        <p:cTn id="19" dur="26">
                                          <p:stCondLst>
                                            <p:cond delay="1808"/>
                                          </p:stCondLst>
                                        </p:cTn>
                                        <p:tgtEl>
                                          <p:spTgt spid="71682"/>
                                        </p:tgtEl>
                                      </p:cBhvr>
                                      <p:to x="100000" y="95000"/>
                                    </p:animScale>
                                    <p:animScale>
                                      <p:cBhvr>
                                        <p:cTn id="20" dur="166" decel="50000">
                                          <p:stCondLst>
                                            <p:cond delay="1834"/>
                                          </p:stCondLst>
                                        </p:cTn>
                                        <p:tgtEl>
                                          <p:spTgt spid="7168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71683">
                                            <p:txEl>
                                              <p:pRg st="0" end="0"/>
                                            </p:txEl>
                                          </p:spTgt>
                                        </p:tgtEl>
                                        <p:attrNameLst>
                                          <p:attrName>style.visibility</p:attrName>
                                        </p:attrNameLst>
                                      </p:cBhvr>
                                      <p:to>
                                        <p:strVal val="visible"/>
                                      </p:to>
                                    </p:set>
                                    <p:animEffect transition="in" filter="checkerboard(across)">
                                      <p:cBhvr>
                                        <p:cTn id="25" dur="500"/>
                                        <p:tgtEl>
                                          <p:spTgt spid="716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AutoShape 2"/>
          <p:cNvSpPr>
            <a:spLocks noGrp="1" noChangeArrowheads="1"/>
          </p:cNvSpPr>
          <p:nvPr>
            <p:ph type="title"/>
          </p:nvPr>
        </p:nvSpPr>
        <p:spPr/>
        <p:txBody>
          <a:bodyPr/>
          <a:lstStyle/>
          <a:p>
            <a:pPr algn="ctr"/>
            <a:r>
              <a:rPr lang="en-US" sz="3200">
                <a:solidFill>
                  <a:srgbClr val="0066FF"/>
                </a:solidFill>
                <a:latin typeface="Lucida Sans" pitchFamily="34" charset="0"/>
              </a:rPr>
              <a:t>Instructional Strategies and Tasks used to achieve goals;</a:t>
            </a:r>
          </a:p>
        </p:txBody>
      </p:sp>
      <p:sp>
        <p:nvSpPr>
          <p:cNvPr id="72707" name="Rectangle 3"/>
          <p:cNvSpPr>
            <a:spLocks noGrp="1" noChangeArrowheads="1"/>
          </p:cNvSpPr>
          <p:nvPr>
            <p:ph type="body" idx="1"/>
          </p:nvPr>
        </p:nvSpPr>
        <p:spPr>
          <a:xfrm>
            <a:off x="838200" y="2590800"/>
            <a:ext cx="7696200" cy="4267200"/>
          </a:xfrm>
        </p:spPr>
        <p:txBody>
          <a:bodyPr/>
          <a:lstStyle/>
          <a:p>
            <a:pPr algn="just"/>
            <a:r>
              <a:rPr lang="en-US">
                <a:latin typeface="Book Antiqua" pitchFamily="18" charset="0"/>
              </a:rPr>
              <a:t>Gaining attention</a:t>
            </a:r>
          </a:p>
          <a:p>
            <a:pPr algn="just"/>
            <a:r>
              <a:rPr lang="en-US">
                <a:latin typeface="Book Antiqua" pitchFamily="18" charset="0"/>
              </a:rPr>
              <a:t>Presenting lessons through the use of educational technology or any stimulating materials</a:t>
            </a:r>
          </a:p>
          <a:p>
            <a:pPr algn="just"/>
            <a:r>
              <a:rPr lang="en-US">
                <a:latin typeface="Book Antiqua" pitchFamily="18" charset="0"/>
              </a:rPr>
              <a:t>Informing learners of the objectives</a:t>
            </a:r>
          </a:p>
          <a:p>
            <a:pPr algn="just"/>
            <a:r>
              <a:rPr lang="en-US">
                <a:latin typeface="Book Antiqua" pitchFamily="18" charset="0"/>
              </a:rPr>
              <a:t>Providing guidance and assist students performance </a:t>
            </a:r>
          </a:p>
          <a:p>
            <a:endParaRPr lang="en-US">
              <a:latin typeface="Book Antiqua" pitchFamily="18" charset="0"/>
            </a:endParaRPr>
          </a:p>
          <a:p>
            <a:endParaRPr lang="en-US"/>
          </a:p>
          <a:p>
            <a:endParaRPr lang="en-US"/>
          </a:p>
          <a:p>
            <a:endParaRPr lang="en-US"/>
          </a:p>
          <a:p>
            <a:endParaRPr lang="en-US"/>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wipe(down)">
                                      <p:cBhvr>
                                        <p:cTn id="7" dur="580">
                                          <p:stCondLst>
                                            <p:cond delay="0"/>
                                          </p:stCondLst>
                                        </p:cTn>
                                        <p:tgtEl>
                                          <p:spTgt spid="72706"/>
                                        </p:tgtEl>
                                      </p:cBhvr>
                                    </p:animEffect>
                                    <p:anim calcmode="lin" valueType="num">
                                      <p:cBhvr>
                                        <p:cTn id="8" dur="1822" tmFilter="0,0; 0.14,0.36; 0.43,0.73; 0.71,0.91; 1.0,1.0">
                                          <p:stCondLst>
                                            <p:cond delay="0"/>
                                          </p:stCondLst>
                                        </p:cTn>
                                        <p:tgtEl>
                                          <p:spTgt spid="7270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270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270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270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2706"/>
                                        </p:tgtEl>
                                        <p:attrNameLst>
                                          <p:attrName>ppt_y</p:attrName>
                                        </p:attrNameLst>
                                      </p:cBhvr>
                                      <p:tavLst>
                                        <p:tav tm="0" fmla="#ppt_y-sin(pi*$)/81">
                                          <p:val>
                                            <p:fltVal val="0"/>
                                          </p:val>
                                        </p:tav>
                                        <p:tav tm="100000">
                                          <p:val>
                                            <p:fltVal val="1"/>
                                          </p:val>
                                        </p:tav>
                                      </p:tavLst>
                                    </p:anim>
                                    <p:animScale>
                                      <p:cBhvr>
                                        <p:cTn id="13" dur="26">
                                          <p:stCondLst>
                                            <p:cond delay="650"/>
                                          </p:stCondLst>
                                        </p:cTn>
                                        <p:tgtEl>
                                          <p:spTgt spid="72706"/>
                                        </p:tgtEl>
                                      </p:cBhvr>
                                      <p:to x="100000" y="60000"/>
                                    </p:animScale>
                                    <p:animScale>
                                      <p:cBhvr>
                                        <p:cTn id="14" dur="166" decel="50000">
                                          <p:stCondLst>
                                            <p:cond delay="676"/>
                                          </p:stCondLst>
                                        </p:cTn>
                                        <p:tgtEl>
                                          <p:spTgt spid="72706"/>
                                        </p:tgtEl>
                                      </p:cBhvr>
                                      <p:to x="100000" y="100000"/>
                                    </p:animScale>
                                    <p:animScale>
                                      <p:cBhvr>
                                        <p:cTn id="15" dur="26">
                                          <p:stCondLst>
                                            <p:cond delay="1312"/>
                                          </p:stCondLst>
                                        </p:cTn>
                                        <p:tgtEl>
                                          <p:spTgt spid="72706"/>
                                        </p:tgtEl>
                                      </p:cBhvr>
                                      <p:to x="100000" y="80000"/>
                                    </p:animScale>
                                    <p:animScale>
                                      <p:cBhvr>
                                        <p:cTn id="16" dur="166" decel="50000">
                                          <p:stCondLst>
                                            <p:cond delay="1338"/>
                                          </p:stCondLst>
                                        </p:cTn>
                                        <p:tgtEl>
                                          <p:spTgt spid="72706"/>
                                        </p:tgtEl>
                                      </p:cBhvr>
                                      <p:to x="100000" y="100000"/>
                                    </p:animScale>
                                    <p:animScale>
                                      <p:cBhvr>
                                        <p:cTn id="17" dur="26">
                                          <p:stCondLst>
                                            <p:cond delay="1642"/>
                                          </p:stCondLst>
                                        </p:cTn>
                                        <p:tgtEl>
                                          <p:spTgt spid="72706"/>
                                        </p:tgtEl>
                                      </p:cBhvr>
                                      <p:to x="100000" y="90000"/>
                                    </p:animScale>
                                    <p:animScale>
                                      <p:cBhvr>
                                        <p:cTn id="18" dur="166" decel="50000">
                                          <p:stCondLst>
                                            <p:cond delay="1668"/>
                                          </p:stCondLst>
                                        </p:cTn>
                                        <p:tgtEl>
                                          <p:spTgt spid="72706"/>
                                        </p:tgtEl>
                                      </p:cBhvr>
                                      <p:to x="100000" y="100000"/>
                                    </p:animScale>
                                    <p:animScale>
                                      <p:cBhvr>
                                        <p:cTn id="19" dur="26">
                                          <p:stCondLst>
                                            <p:cond delay="1808"/>
                                          </p:stCondLst>
                                        </p:cTn>
                                        <p:tgtEl>
                                          <p:spTgt spid="72706"/>
                                        </p:tgtEl>
                                      </p:cBhvr>
                                      <p:to x="100000" y="95000"/>
                                    </p:animScale>
                                    <p:animScale>
                                      <p:cBhvr>
                                        <p:cTn id="20" dur="166" decel="50000">
                                          <p:stCondLst>
                                            <p:cond delay="1834"/>
                                          </p:stCondLst>
                                        </p:cTn>
                                        <p:tgtEl>
                                          <p:spTgt spid="7270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72707">
                                            <p:txEl>
                                              <p:pRg st="0" end="0"/>
                                            </p:txEl>
                                          </p:spTgt>
                                        </p:tgtEl>
                                        <p:attrNameLst>
                                          <p:attrName>style.visibility</p:attrName>
                                        </p:attrNameLst>
                                      </p:cBhvr>
                                      <p:to>
                                        <p:strVal val="visible"/>
                                      </p:to>
                                    </p:set>
                                    <p:animEffect transition="in" filter="checkerboard(across)">
                                      <p:cBhvr>
                                        <p:cTn id="25" dur="500"/>
                                        <p:tgtEl>
                                          <p:spTgt spid="72707">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72707">
                                            <p:txEl>
                                              <p:pRg st="1" end="1"/>
                                            </p:txEl>
                                          </p:spTgt>
                                        </p:tgtEl>
                                        <p:attrNameLst>
                                          <p:attrName>style.visibility</p:attrName>
                                        </p:attrNameLst>
                                      </p:cBhvr>
                                      <p:to>
                                        <p:strVal val="visible"/>
                                      </p:to>
                                    </p:set>
                                    <p:animEffect transition="in" filter="checkerboard(across)">
                                      <p:cBhvr>
                                        <p:cTn id="30" dur="500"/>
                                        <p:tgtEl>
                                          <p:spTgt spid="72707">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72707">
                                            <p:txEl>
                                              <p:pRg st="2" end="2"/>
                                            </p:txEl>
                                          </p:spTgt>
                                        </p:tgtEl>
                                        <p:attrNameLst>
                                          <p:attrName>style.visibility</p:attrName>
                                        </p:attrNameLst>
                                      </p:cBhvr>
                                      <p:to>
                                        <p:strVal val="visible"/>
                                      </p:to>
                                    </p:set>
                                    <p:animEffect transition="in" filter="checkerboard(across)">
                                      <p:cBhvr>
                                        <p:cTn id="35" dur="500"/>
                                        <p:tgtEl>
                                          <p:spTgt spid="72707">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72707">
                                            <p:txEl>
                                              <p:pRg st="3" end="3"/>
                                            </p:txEl>
                                          </p:spTgt>
                                        </p:tgtEl>
                                        <p:attrNameLst>
                                          <p:attrName>style.visibility</p:attrName>
                                        </p:attrNameLst>
                                      </p:cBhvr>
                                      <p:to>
                                        <p:strVal val="visible"/>
                                      </p:to>
                                    </p:set>
                                    <p:animEffect transition="in" filter="checkerboard(across)">
                                      <p:cBhvr>
                                        <p:cTn id="40" dur="500"/>
                                        <p:tgtEl>
                                          <p:spTgt spid="727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0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endParaRPr lang="en-US"/>
          </a:p>
        </p:txBody>
      </p:sp>
      <p:sp>
        <p:nvSpPr>
          <p:cNvPr id="73731" name="Rectangle 3"/>
          <p:cNvSpPr>
            <a:spLocks noGrp="1" noChangeArrowheads="1"/>
          </p:cNvSpPr>
          <p:nvPr>
            <p:ph type="body" idx="1"/>
          </p:nvPr>
        </p:nvSpPr>
        <p:spPr>
          <a:xfrm>
            <a:off x="838200" y="2895600"/>
            <a:ext cx="7693025" cy="3724275"/>
          </a:xfrm>
        </p:spPr>
        <p:txBody>
          <a:bodyPr/>
          <a:lstStyle/>
          <a:p>
            <a:pPr algn="just"/>
            <a:r>
              <a:rPr lang="en-US">
                <a:latin typeface="Book Antiqua" pitchFamily="18" charset="0"/>
              </a:rPr>
              <a:t>Eliciting the performance </a:t>
            </a:r>
          </a:p>
          <a:p>
            <a:pPr algn="just"/>
            <a:r>
              <a:rPr lang="en-US">
                <a:latin typeface="Book Antiqua" pitchFamily="18" charset="0"/>
              </a:rPr>
              <a:t>Providing feedback about performance correctness</a:t>
            </a:r>
          </a:p>
          <a:p>
            <a:pPr algn="just"/>
            <a:r>
              <a:rPr lang="en-US">
                <a:latin typeface="Book Antiqua" pitchFamily="18" charset="0"/>
              </a:rPr>
              <a:t>Assessing the performance </a:t>
            </a:r>
          </a:p>
          <a:p>
            <a:pPr algn="just"/>
            <a:r>
              <a:rPr lang="en-US">
                <a:latin typeface="Book Antiqua" pitchFamily="18" charset="0"/>
              </a:rPr>
              <a:t>Enhancing retention and transfer</a:t>
            </a:r>
          </a:p>
          <a:p>
            <a:pPr algn="just"/>
            <a:endParaRPr lang="en-US">
              <a:latin typeface="Book Antiqua" pitchFamily="18" charset="0"/>
            </a:endParaRPr>
          </a:p>
          <a:p>
            <a:endParaRPr lang="en-US">
              <a:latin typeface="Book Antiqua"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animEffect transition="in" filter="checkerboard(across)">
                                      <p:cBhvr>
                                        <p:cTn id="7" dur="500"/>
                                        <p:tgtEl>
                                          <p:spTgt spid="737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3731">
                                            <p:txEl>
                                              <p:pRg st="1" end="1"/>
                                            </p:txEl>
                                          </p:spTgt>
                                        </p:tgtEl>
                                        <p:attrNameLst>
                                          <p:attrName>style.visibility</p:attrName>
                                        </p:attrNameLst>
                                      </p:cBhvr>
                                      <p:to>
                                        <p:strVal val="visible"/>
                                      </p:to>
                                    </p:set>
                                    <p:animEffect transition="in" filter="checkerboard(across)">
                                      <p:cBhvr>
                                        <p:cTn id="12" dur="500"/>
                                        <p:tgtEl>
                                          <p:spTgt spid="737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3731">
                                            <p:txEl>
                                              <p:pRg st="2" end="2"/>
                                            </p:txEl>
                                          </p:spTgt>
                                        </p:tgtEl>
                                        <p:attrNameLst>
                                          <p:attrName>style.visibility</p:attrName>
                                        </p:attrNameLst>
                                      </p:cBhvr>
                                      <p:to>
                                        <p:strVal val="visible"/>
                                      </p:to>
                                    </p:set>
                                    <p:animEffect transition="in" filter="checkerboard(across)">
                                      <p:cBhvr>
                                        <p:cTn id="17" dur="500"/>
                                        <p:tgtEl>
                                          <p:spTgt spid="737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3731">
                                            <p:txEl>
                                              <p:pRg st="3" end="3"/>
                                            </p:txEl>
                                          </p:spTgt>
                                        </p:tgtEl>
                                        <p:attrNameLst>
                                          <p:attrName>style.visibility</p:attrName>
                                        </p:attrNameLst>
                                      </p:cBhvr>
                                      <p:to>
                                        <p:strVal val="visible"/>
                                      </p:to>
                                    </p:set>
                                    <p:animEffect transition="in" filter="checkerboard(across)">
                                      <p:cBhvr>
                                        <p:cTn id="22" dur="500"/>
                                        <p:tgtEl>
                                          <p:spTgt spid="737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AutoShape 2"/>
          <p:cNvSpPr>
            <a:spLocks noGrp="1" noChangeArrowheads="1"/>
          </p:cNvSpPr>
          <p:nvPr>
            <p:ph type="title"/>
          </p:nvPr>
        </p:nvSpPr>
        <p:spPr/>
        <p:txBody>
          <a:bodyPr/>
          <a:lstStyle/>
          <a:p>
            <a:pPr algn="ctr"/>
            <a:r>
              <a:rPr lang="en-US">
                <a:solidFill>
                  <a:srgbClr val="0066FF"/>
                </a:solidFill>
                <a:latin typeface="Lucida Sans" pitchFamily="34" charset="0"/>
              </a:rPr>
              <a:t>The Challenges and Solutions;</a:t>
            </a:r>
          </a:p>
        </p:txBody>
      </p:sp>
      <p:sp>
        <p:nvSpPr>
          <p:cNvPr id="74755" name="Rectangle 3"/>
          <p:cNvSpPr>
            <a:spLocks noGrp="1" noChangeArrowheads="1"/>
          </p:cNvSpPr>
          <p:nvPr>
            <p:ph type="body" idx="1"/>
          </p:nvPr>
        </p:nvSpPr>
        <p:spPr>
          <a:xfrm>
            <a:off x="838200" y="3133725"/>
            <a:ext cx="7693025" cy="3724275"/>
          </a:xfrm>
        </p:spPr>
        <p:txBody>
          <a:bodyPr/>
          <a:lstStyle/>
          <a:p>
            <a:pPr>
              <a:buFont typeface="Wingdings" pitchFamily="2" charset="2"/>
              <a:buChar char="ü"/>
            </a:pPr>
            <a:r>
              <a:rPr lang="en-US" sz="3600">
                <a:latin typeface="Monotype Corsiva" pitchFamily="66" charset="0"/>
              </a:rPr>
              <a:t>What challenges do you anticipate? </a:t>
            </a:r>
          </a:p>
          <a:p>
            <a:pPr>
              <a:buFont typeface="Wingdings" pitchFamily="2" charset="2"/>
              <a:buNone/>
            </a:pPr>
            <a:endParaRPr lang="en-US" sz="3600">
              <a:latin typeface="Monotype Corsiva" pitchFamily="66" charset="0"/>
            </a:endParaRPr>
          </a:p>
          <a:p>
            <a:pPr>
              <a:buFont typeface="Wingdings" pitchFamily="2" charset="2"/>
              <a:buChar char="ü"/>
            </a:pPr>
            <a:r>
              <a:rPr lang="en-US" sz="3600">
                <a:latin typeface="Monotype Corsiva" pitchFamily="66" charset="0"/>
              </a:rPr>
              <a:t>What are your solution to these challenges?</a:t>
            </a:r>
          </a:p>
          <a:p>
            <a:endParaRPr lang="en-US">
              <a:latin typeface="Monotype Corsiva" pitchFamily="66"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wipe(down)">
                                      <p:cBhvr>
                                        <p:cTn id="7" dur="580">
                                          <p:stCondLst>
                                            <p:cond delay="0"/>
                                          </p:stCondLst>
                                        </p:cTn>
                                        <p:tgtEl>
                                          <p:spTgt spid="74754"/>
                                        </p:tgtEl>
                                      </p:cBhvr>
                                    </p:animEffect>
                                    <p:anim calcmode="lin" valueType="num">
                                      <p:cBhvr>
                                        <p:cTn id="8" dur="1822" tmFilter="0,0; 0.14,0.36; 0.43,0.73; 0.71,0.91; 1.0,1.0">
                                          <p:stCondLst>
                                            <p:cond delay="0"/>
                                          </p:stCondLst>
                                        </p:cTn>
                                        <p:tgtEl>
                                          <p:spTgt spid="7475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475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475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475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4754"/>
                                        </p:tgtEl>
                                        <p:attrNameLst>
                                          <p:attrName>ppt_y</p:attrName>
                                        </p:attrNameLst>
                                      </p:cBhvr>
                                      <p:tavLst>
                                        <p:tav tm="0" fmla="#ppt_y-sin(pi*$)/81">
                                          <p:val>
                                            <p:fltVal val="0"/>
                                          </p:val>
                                        </p:tav>
                                        <p:tav tm="100000">
                                          <p:val>
                                            <p:fltVal val="1"/>
                                          </p:val>
                                        </p:tav>
                                      </p:tavLst>
                                    </p:anim>
                                    <p:animScale>
                                      <p:cBhvr>
                                        <p:cTn id="13" dur="26">
                                          <p:stCondLst>
                                            <p:cond delay="650"/>
                                          </p:stCondLst>
                                        </p:cTn>
                                        <p:tgtEl>
                                          <p:spTgt spid="74754"/>
                                        </p:tgtEl>
                                      </p:cBhvr>
                                      <p:to x="100000" y="60000"/>
                                    </p:animScale>
                                    <p:animScale>
                                      <p:cBhvr>
                                        <p:cTn id="14" dur="166" decel="50000">
                                          <p:stCondLst>
                                            <p:cond delay="676"/>
                                          </p:stCondLst>
                                        </p:cTn>
                                        <p:tgtEl>
                                          <p:spTgt spid="74754"/>
                                        </p:tgtEl>
                                      </p:cBhvr>
                                      <p:to x="100000" y="100000"/>
                                    </p:animScale>
                                    <p:animScale>
                                      <p:cBhvr>
                                        <p:cTn id="15" dur="26">
                                          <p:stCondLst>
                                            <p:cond delay="1312"/>
                                          </p:stCondLst>
                                        </p:cTn>
                                        <p:tgtEl>
                                          <p:spTgt spid="74754"/>
                                        </p:tgtEl>
                                      </p:cBhvr>
                                      <p:to x="100000" y="80000"/>
                                    </p:animScale>
                                    <p:animScale>
                                      <p:cBhvr>
                                        <p:cTn id="16" dur="166" decel="50000">
                                          <p:stCondLst>
                                            <p:cond delay="1338"/>
                                          </p:stCondLst>
                                        </p:cTn>
                                        <p:tgtEl>
                                          <p:spTgt spid="74754"/>
                                        </p:tgtEl>
                                      </p:cBhvr>
                                      <p:to x="100000" y="100000"/>
                                    </p:animScale>
                                    <p:animScale>
                                      <p:cBhvr>
                                        <p:cTn id="17" dur="26">
                                          <p:stCondLst>
                                            <p:cond delay="1642"/>
                                          </p:stCondLst>
                                        </p:cTn>
                                        <p:tgtEl>
                                          <p:spTgt spid="74754"/>
                                        </p:tgtEl>
                                      </p:cBhvr>
                                      <p:to x="100000" y="90000"/>
                                    </p:animScale>
                                    <p:animScale>
                                      <p:cBhvr>
                                        <p:cTn id="18" dur="166" decel="50000">
                                          <p:stCondLst>
                                            <p:cond delay="1668"/>
                                          </p:stCondLst>
                                        </p:cTn>
                                        <p:tgtEl>
                                          <p:spTgt spid="74754"/>
                                        </p:tgtEl>
                                      </p:cBhvr>
                                      <p:to x="100000" y="100000"/>
                                    </p:animScale>
                                    <p:animScale>
                                      <p:cBhvr>
                                        <p:cTn id="19" dur="26">
                                          <p:stCondLst>
                                            <p:cond delay="1808"/>
                                          </p:stCondLst>
                                        </p:cTn>
                                        <p:tgtEl>
                                          <p:spTgt spid="74754"/>
                                        </p:tgtEl>
                                      </p:cBhvr>
                                      <p:to x="100000" y="95000"/>
                                    </p:animScale>
                                    <p:animScale>
                                      <p:cBhvr>
                                        <p:cTn id="20" dur="166" decel="50000">
                                          <p:stCondLst>
                                            <p:cond delay="1834"/>
                                          </p:stCondLst>
                                        </p:cTn>
                                        <p:tgtEl>
                                          <p:spTgt spid="7475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74755">
                                            <p:txEl>
                                              <p:pRg st="0" end="0"/>
                                            </p:txEl>
                                          </p:spTgt>
                                        </p:tgtEl>
                                        <p:attrNameLst>
                                          <p:attrName>style.visibility</p:attrName>
                                        </p:attrNameLst>
                                      </p:cBhvr>
                                      <p:to>
                                        <p:strVal val="visible"/>
                                      </p:to>
                                    </p:set>
                                    <p:animEffect transition="in" filter="checkerboard(across)">
                                      <p:cBhvr>
                                        <p:cTn id="25" dur="500"/>
                                        <p:tgtEl>
                                          <p:spTgt spid="7475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74755">
                                            <p:txEl>
                                              <p:pRg st="2" end="2"/>
                                            </p:txEl>
                                          </p:spTgt>
                                        </p:tgtEl>
                                        <p:attrNameLst>
                                          <p:attrName>style.visibility</p:attrName>
                                        </p:attrNameLst>
                                      </p:cBhvr>
                                      <p:to>
                                        <p:strVal val="visible"/>
                                      </p:to>
                                    </p:set>
                                    <p:animEffect transition="in" filter="checkerboard(across)">
                                      <p:cBhvr>
                                        <p:cTn id="30" dur="500"/>
                                        <p:tgtEl>
                                          <p:spTgt spid="747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5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AutoShape 2"/>
          <p:cNvSpPr>
            <a:spLocks noGrp="1" noChangeArrowheads="1"/>
          </p:cNvSpPr>
          <p:nvPr>
            <p:ph type="title"/>
          </p:nvPr>
        </p:nvSpPr>
        <p:spPr/>
        <p:txBody>
          <a:bodyPr/>
          <a:lstStyle/>
          <a:p>
            <a:pPr algn="ctr"/>
            <a:r>
              <a:rPr lang="en-US">
                <a:solidFill>
                  <a:srgbClr val="0066FF"/>
                </a:solidFill>
                <a:latin typeface="Lucida Sans" pitchFamily="34" charset="0"/>
              </a:rPr>
              <a:t>Challenges;</a:t>
            </a:r>
          </a:p>
        </p:txBody>
      </p:sp>
      <p:sp>
        <p:nvSpPr>
          <p:cNvPr id="75779" name="Rectangle 3"/>
          <p:cNvSpPr>
            <a:spLocks noGrp="1" noChangeArrowheads="1"/>
          </p:cNvSpPr>
          <p:nvPr>
            <p:ph type="body" idx="1"/>
          </p:nvPr>
        </p:nvSpPr>
        <p:spPr>
          <a:xfrm>
            <a:off x="838200" y="2362200"/>
            <a:ext cx="7693025" cy="4495800"/>
          </a:xfrm>
        </p:spPr>
        <p:txBody>
          <a:bodyPr/>
          <a:lstStyle/>
          <a:p>
            <a:pPr algn="just">
              <a:lnSpc>
                <a:spcPct val="90000"/>
              </a:lnSpc>
              <a:buFont typeface="Wingdings" pitchFamily="2" charset="2"/>
              <a:buChar char="Ø"/>
            </a:pPr>
            <a:r>
              <a:rPr lang="en-US">
                <a:latin typeface="Book Antiqua" pitchFamily="18" charset="0"/>
              </a:rPr>
              <a:t>Classroom Environment ( Setting /Behavior /Discipline )</a:t>
            </a:r>
          </a:p>
          <a:p>
            <a:pPr algn="just">
              <a:lnSpc>
                <a:spcPct val="90000"/>
              </a:lnSpc>
              <a:buFont typeface="Wingdings" pitchFamily="2" charset="2"/>
              <a:buChar char="Ø"/>
            </a:pPr>
            <a:r>
              <a:rPr lang="en-US">
                <a:latin typeface="Book Antiqua" pitchFamily="18" charset="0"/>
              </a:rPr>
              <a:t>Unmotivated or uninterested students</a:t>
            </a:r>
          </a:p>
          <a:p>
            <a:pPr algn="just">
              <a:lnSpc>
                <a:spcPct val="90000"/>
              </a:lnSpc>
              <a:buFont typeface="Wingdings" pitchFamily="2" charset="2"/>
              <a:buChar char="Ø"/>
            </a:pPr>
            <a:r>
              <a:rPr lang="en-US">
                <a:latin typeface="Book Antiqua" pitchFamily="18" charset="0"/>
              </a:rPr>
              <a:t>Unsupportive parents or Parents that tend to    disagree with the teaching style </a:t>
            </a:r>
          </a:p>
          <a:p>
            <a:pPr algn="just">
              <a:lnSpc>
                <a:spcPct val="90000"/>
              </a:lnSpc>
              <a:buFont typeface="Wingdings" pitchFamily="2" charset="2"/>
              <a:buChar char="Ø"/>
            </a:pPr>
            <a:r>
              <a:rPr lang="en-US">
                <a:latin typeface="Book Antiqua" pitchFamily="18" charset="0"/>
              </a:rPr>
              <a:t>Expertise on the operational system of the educational technology</a:t>
            </a:r>
          </a:p>
          <a:p>
            <a:pPr algn="just">
              <a:lnSpc>
                <a:spcPct val="90000"/>
              </a:lnSpc>
              <a:buFont typeface="Wingdings" pitchFamily="2" charset="2"/>
              <a:buChar char="Ø"/>
            </a:pPr>
            <a:r>
              <a:rPr lang="en-US">
                <a:latin typeface="Book Antiqua" pitchFamily="18" charset="0"/>
              </a:rPr>
              <a:t>Maintenance of the educational technology devices/tools</a:t>
            </a:r>
            <a:br>
              <a:rPr lang="en-US">
                <a:latin typeface="Book Antiqua" pitchFamily="18" charset="0"/>
              </a:rPr>
            </a:br>
            <a:endParaRPr lang="en-US">
              <a:latin typeface="Book Antiqua" pitchFamily="18"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wipe(down)">
                                      <p:cBhvr>
                                        <p:cTn id="7" dur="580">
                                          <p:stCondLst>
                                            <p:cond delay="0"/>
                                          </p:stCondLst>
                                        </p:cTn>
                                        <p:tgtEl>
                                          <p:spTgt spid="75778"/>
                                        </p:tgtEl>
                                      </p:cBhvr>
                                    </p:animEffect>
                                    <p:anim calcmode="lin" valueType="num">
                                      <p:cBhvr>
                                        <p:cTn id="8" dur="1822" tmFilter="0,0; 0.14,0.36; 0.43,0.73; 0.71,0.91; 1.0,1.0">
                                          <p:stCondLst>
                                            <p:cond delay="0"/>
                                          </p:stCondLst>
                                        </p:cTn>
                                        <p:tgtEl>
                                          <p:spTgt spid="7577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577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577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577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5778"/>
                                        </p:tgtEl>
                                        <p:attrNameLst>
                                          <p:attrName>ppt_y</p:attrName>
                                        </p:attrNameLst>
                                      </p:cBhvr>
                                      <p:tavLst>
                                        <p:tav tm="0" fmla="#ppt_y-sin(pi*$)/81">
                                          <p:val>
                                            <p:fltVal val="0"/>
                                          </p:val>
                                        </p:tav>
                                        <p:tav tm="100000">
                                          <p:val>
                                            <p:fltVal val="1"/>
                                          </p:val>
                                        </p:tav>
                                      </p:tavLst>
                                    </p:anim>
                                    <p:animScale>
                                      <p:cBhvr>
                                        <p:cTn id="13" dur="26">
                                          <p:stCondLst>
                                            <p:cond delay="650"/>
                                          </p:stCondLst>
                                        </p:cTn>
                                        <p:tgtEl>
                                          <p:spTgt spid="75778"/>
                                        </p:tgtEl>
                                      </p:cBhvr>
                                      <p:to x="100000" y="60000"/>
                                    </p:animScale>
                                    <p:animScale>
                                      <p:cBhvr>
                                        <p:cTn id="14" dur="166" decel="50000">
                                          <p:stCondLst>
                                            <p:cond delay="676"/>
                                          </p:stCondLst>
                                        </p:cTn>
                                        <p:tgtEl>
                                          <p:spTgt spid="75778"/>
                                        </p:tgtEl>
                                      </p:cBhvr>
                                      <p:to x="100000" y="100000"/>
                                    </p:animScale>
                                    <p:animScale>
                                      <p:cBhvr>
                                        <p:cTn id="15" dur="26">
                                          <p:stCondLst>
                                            <p:cond delay="1312"/>
                                          </p:stCondLst>
                                        </p:cTn>
                                        <p:tgtEl>
                                          <p:spTgt spid="75778"/>
                                        </p:tgtEl>
                                      </p:cBhvr>
                                      <p:to x="100000" y="80000"/>
                                    </p:animScale>
                                    <p:animScale>
                                      <p:cBhvr>
                                        <p:cTn id="16" dur="166" decel="50000">
                                          <p:stCondLst>
                                            <p:cond delay="1338"/>
                                          </p:stCondLst>
                                        </p:cTn>
                                        <p:tgtEl>
                                          <p:spTgt spid="75778"/>
                                        </p:tgtEl>
                                      </p:cBhvr>
                                      <p:to x="100000" y="100000"/>
                                    </p:animScale>
                                    <p:animScale>
                                      <p:cBhvr>
                                        <p:cTn id="17" dur="26">
                                          <p:stCondLst>
                                            <p:cond delay="1642"/>
                                          </p:stCondLst>
                                        </p:cTn>
                                        <p:tgtEl>
                                          <p:spTgt spid="75778"/>
                                        </p:tgtEl>
                                      </p:cBhvr>
                                      <p:to x="100000" y="90000"/>
                                    </p:animScale>
                                    <p:animScale>
                                      <p:cBhvr>
                                        <p:cTn id="18" dur="166" decel="50000">
                                          <p:stCondLst>
                                            <p:cond delay="1668"/>
                                          </p:stCondLst>
                                        </p:cTn>
                                        <p:tgtEl>
                                          <p:spTgt spid="75778"/>
                                        </p:tgtEl>
                                      </p:cBhvr>
                                      <p:to x="100000" y="100000"/>
                                    </p:animScale>
                                    <p:animScale>
                                      <p:cBhvr>
                                        <p:cTn id="19" dur="26">
                                          <p:stCondLst>
                                            <p:cond delay="1808"/>
                                          </p:stCondLst>
                                        </p:cTn>
                                        <p:tgtEl>
                                          <p:spTgt spid="75778"/>
                                        </p:tgtEl>
                                      </p:cBhvr>
                                      <p:to x="100000" y="95000"/>
                                    </p:animScale>
                                    <p:animScale>
                                      <p:cBhvr>
                                        <p:cTn id="20" dur="166" decel="50000">
                                          <p:stCondLst>
                                            <p:cond delay="1834"/>
                                          </p:stCondLst>
                                        </p:cTn>
                                        <p:tgtEl>
                                          <p:spTgt spid="7577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75779">
                                            <p:txEl>
                                              <p:pRg st="0" end="0"/>
                                            </p:txEl>
                                          </p:spTgt>
                                        </p:tgtEl>
                                        <p:attrNameLst>
                                          <p:attrName>style.visibility</p:attrName>
                                        </p:attrNameLst>
                                      </p:cBhvr>
                                      <p:to>
                                        <p:strVal val="visible"/>
                                      </p:to>
                                    </p:set>
                                    <p:animEffect transition="in" filter="checkerboard(across)">
                                      <p:cBhvr>
                                        <p:cTn id="25" dur="500"/>
                                        <p:tgtEl>
                                          <p:spTgt spid="75779">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75779">
                                            <p:txEl>
                                              <p:pRg st="1" end="1"/>
                                            </p:txEl>
                                          </p:spTgt>
                                        </p:tgtEl>
                                        <p:attrNameLst>
                                          <p:attrName>style.visibility</p:attrName>
                                        </p:attrNameLst>
                                      </p:cBhvr>
                                      <p:to>
                                        <p:strVal val="visible"/>
                                      </p:to>
                                    </p:set>
                                    <p:animEffect transition="in" filter="checkerboard(across)">
                                      <p:cBhvr>
                                        <p:cTn id="30" dur="500"/>
                                        <p:tgtEl>
                                          <p:spTgt spid="75779">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75779">
                                            <p:txEl>
                                              <p:pRg st="2" end="2"/>
                                            </p:txEl>
                                          </p:spTgt>
                                        </p:tgtEl>
                                        <p:attrNameLst>
                                          <p:attrName>style.visibility</p:attrName>
                                        </p:attrNameLst>
                                      </p:cBhvr>
                                      <p:to>
                                        <p:strVal val="visible"/>
                                      </p:to>
                                    </p:set>
                                    <p:animEffect transition="in" filter="checkerboard(across)">
                                      <p:cBhvr>
                                        <p:cTn id="35" dur="500"/>
                                        <p:tgtEl>
                                          <p:spTgt spid="75779">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75779">
                                            <p:txEl>
                                              <p:pRg st="3" end="3"/>
                                            </p:txEl>
                                          </p:spTgt>
                                        </p:tgtEl>
                                        <p:attrNameLst>
                                          <p:attrName>style.visibility</p:attrName>
                                        </p:attrNameLst>
                                      </p:cBhvr>
                                      <p:to>
                                        <p:strVal val="visible"/>
                                      </p:to>
                                    </p:set>
                                    <p:animEffect transition="in" filter="checkerboard(across)">
                                      <p:cBhvr>
                                        <p:cTn id="40" dur="500"/>
                                        <p:tgtEl>
                                          <p:spTgt spid="75779">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75779">
                                            <p:txEl>
                                              <p:pRg st="4" end="4"/>
                                            </p:txEl>
                                          </p:spTgt>
                                        </p:tgtEl>
                                        <p:attrNameLst>
                                          <p:attrName>style.visibility</p:attrName>
                                        </p:attrNameLst>
                                      </p:cBhvr>
                                      <p:to>
                                        <p:strVal val="visible"/>
                                      </p:to>
                                    </p:set>
                                    <p:animEffect transition="in" filter="checkerboard(across)">
                                      <p:cBhvr>
                                        <p:cTn id="45" dur="500"/>
                                        <p:tgtEl>
                                          <p:spTgt spid="757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P spid="7577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AutoShape 2"/>
          <p:cNvSpPr>
            <a:spLocks noGrp="1" noChangeArrowheads="1"/>
          </p:cNvSpPr>
          <p:nvPr>
            <p:ph type="title"/>
          </p:nvPr>
        </p:nvSpPr>
        <p:spPr/>
        <p:txBody>
          <a:bodyPr/>
          <a:lstStyle/>
          <a:p>
            <a:pPr algn="ctr"/>
            <a:r>
              <a:rPr lang="en-US">
                <a:solidFill>
                  <a:srgbClr val="0066FF"/>
                </a:solidFill>
                <a:latin typeface="Lucida Sans" pitchFamily="34" charset="0"/>
              </a:rPr>
              <a:t>Solutions;</a:t>
            </a:r>
          </a:p>
        </p:txBody>
      </p:sp>
      <p:sp>
        <p:nvSpPr>
          <p:cNvPr id="76803" name="Rectangle 3"/>
          <p:cNvSpPr>
            <a:spLocks noGrp="1" noChangeArrowheads="1"/>
          </p:cNvSpPr>
          <p:nvPr>
            <p:ph type="body" idx="1"/>
          </p:nvPr>
        </p:nvSpPr>
        <p:spPr>
          <a:xfrm>
            <a:off x="762000" y="2362200"/>
            <a:ext cx="7769225" cy="4495800"/>
          </a:xfrm>
        </p:spPr>
        <p:txBody>
          <a:bodyPr/>
          <a:lstStyle/>
          <a:p>
            <a:pPr algn="just">
              <a:lnSpc>
                <a:spcPct val="90000"/>
              </a:lnSpc>
              <a:buFont typeface="Wingdings" pitchFamily="2" charset="2"/>
              <a:buChar char="ü"/>
            </a:pPr>
            <a:r>
              <a:rPr lang="en-US">
                <a:latin typeface="Book Antiqua" pitchFamily="18" charset="0"/>
              </a:rPr>
              <a:t>Proper Classroom management</a:t>
            </a:r>
          </a:p>
          <a:p>
            <a:pPr algn="just">
              <a:lnSpc>
                <a:spcPct val="90000"/>
              </a:lnSpc>
              <a:buFont typeface="Wingdings" pitchFamily="2" charset="2"/>
              <a:buChar char="ü"/>
            </a:pPr>
            <a:r>
              <a:rPr lang="en-US">
                <a:latin typeface="Book Antiqua" pitchFamily="18" charset="0"/>
              </a:rPr>
              <a:t>Using varied teaching style for the diverse  learners</a:t>
            </a:r>
          </a:p>
          <a:p>
            <a:pPr algn="just">
              <a:lnSpc>
                <a:spcPct val="90000"/>
              </a:lnSpc>
              <a:buFont typeface="Wingdings" pitchFamily="2" charset="2"/>
              <a:buChar char="ü"/>
            </a:pPr>
            <a:r>
              <a:rPr lang="en-US">
                <a:latin typeface="Book Antiqua" pitchFamily="18" charset="0"/>
              </a:rPr>
              <a:t>Proper training on the operational system of the  educational technology being used</a:t>
            </a:r>
          </a:p>
          <a:p>
            <a:pPr algn="just">
              <a:lnSpc>
                <a:spcPct val="90000"/>
              </a:lnSpc>
              <a:buFont typeface="Wingdings" pitchFamily="2" charset="2"/>
              <a:buChar char="ü"/>
            </a:pPr>
            <a:r>
              <a:rPr lang="en-US">
                <a:latin typeface="Book Antiqua" pitchFamily="18" charset="0"/>
              </a:rPr>
              <a:t>Proper orientation to the students on handling the educational technology devices/tools.</a:t>
            </a:r>
          </a:p>
          <a:p>
            <a:pPr algn="just">
              <a:lnSpc>
                <a:spcPct val="90000"/>
              </a:lnSpc>
              <a:buFont typeface="Wingdings" pitchFamily="2" charset="2"/>
              <a:buChar char="ü"/>
            </a:pPr>
            <a:r>
              <a:rPr lang="en-US">
                <a:latin typeface="Book Antiqua" pitchFamily="18" charset="0"/>
              </a:rPr>
              <a:t>Inform or orient parents how important educational technology nowadays </a:t>
            </a:r>
          </a:p>
          <a:p>
            <a:pPr>
              <a:lnSpc>
                <a:spcPct val="90000"/>
              </a:lnSpc>
              <a:buFont typeface="Wingdings" pitchFamily="2" charset="2"/>
              <a:buNone/>
            </a:pPr>
            <a:endParaRPr lang="en-US">
              <a:latin typeface="Book Antiqua" pitchFamily="18" charset="0"/>
            </a:endParaRPr>
          </a:p>
          <a:p>
            <a:pPr>
              <a:lnSpc>
                <a:spcPct val="90000"/>
              </a:lnSpc>
            </a:pPr>
            <a:endParaRPr lang="en-US"/>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wipe(down)">
                                      <p:cBhvr>
                                        <p:cTn id="7" dur="580">
                                          <p:stCondLst>
                                            <p:cond delay="0"/>
                                          </p:stCondLst>
                                        </p:cTn>
                                        <p:tgtEl>
                                          <p:spTgt spid="76802"/>
                                        </p:tgtEl>
                                      </p:cBhvr>
                                    </p:animEffect>
                                    <p:anim calcmode="lin" valueType="num">
                                      <p:cBhvr>
                                        <p:cTn id="8" dur="1822" tmFilter="0,0; 0.14,0.36; 0.43,0.73; 0.71,0.91; 1.0,1.0">
                                          <p:stCondLst>
                                            <p:cond delay="0"/>
                                          </p:stCondLst>
                                        </p:cTn>
                                        <p:tgtEl>
                                          <p:spTgt spid="7680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680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680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680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6802"/>
                                        </p:tgtEl>
                                        <p:attrNameLst>
                                          <p:attrName>ppt_y</p:attrName>
                                        </p:attrNameLst>
                                      </p:cBhvr>
                                      <p:tavLst>
                                        <p:tav tm="0" fmla="#ppt_y-sin(pi*$)/81">
                                          <p:val>
                                            <p:fltVal val="0"/>
                                          </p:val>
                                        </p:tav>
                                        <p:tav tm="100000">
                                          <p:val>
                                            <p:fltVal val="1"/>
                                          </p:val>
                                        </p:tav>
                                      </p:tavLst>
                                    </p:anim>
                                    <p:animScale>
                                      <p:cBhvr>
                                        <p:cTn id="13" dur="26">
                                          <p:stCondLst>
                                            <p:cond delay="650"/>
                                          </p:stCondLst>
                                        </p:cTn>
                                        <p:tgtEl>
                                          <p:spTgt spid="76802"/>
                                        </p:tgtEl>
                                      </p:cBhvr>
                                      <p:to x="100000" y="60000"/>
                                    </p:animScale>
                                    <p:animScale>
                                      <p:cBhvr>
                                        <p:cTn id="14" dur="166" decel="50000">
                                          <p:stCondLst>
                                            <p:cond delay="676"/>
                                          </p:stCondLst>
                                        </p:cTn>
                                        <p:tgtEl>
                                          <p:spTgt spid="76802"/>
                                        </p:tgtEl>
                                      </p:cBhvr>
                                      <p:to x="100000" y="100000"/>
                                    </p:animScale>
                                    <p:animScale>
                                      <p:cBhvr>
                                        <p:cTn id="15" dur="26">
                                          <p:stCondLst>
                                            <p:cond delay="1312"/>
                                          </p:stCondLst>
                                        </p:cTn>
                                        <p:tgtEl>
                                          <p:spTgt spid="76802"/>
                                        </p:tgtEl>
                                      </p:cBhvr>
                                      <p:to x="100000" y="80000"/>
                                    </p:animScale>
                                    <p:animScale>
                                      <p:cBhvr>
                                        <p:cTn id="16" dur="166" decel="50000">
                                          <p:stCondLst>
                                            <p:cond delay="1338"/>
                                          </p:stCondLst>
                                        </p:cTn>
                                        <p:tgtEl>
                                          <p:spTgt spid="76802"/>
                                        </p:tgtEl>
                                      </p:cBhvr>
                                      <p:to x="100000" y="100000"/>
                                    </p:animScale>
                                    <p:animScale>
                                      <p:cBhvr>
                                        <p:cTn id="17" dur="26">
                                          <p:stCondLst>
                                            <p:cond delay="1642"/>
                                          </p:stCondLst>
                                        </p:cTn>
                                        <p:tgtEl>
                                          <p:spTgt spid="76802"/>
                                        </p:tgtEl>
                                      </p:cBhvr>
                                      <p:to x="100000" y="90000"/>
                                    </p:animScale>
                                    <p:animScale>
                                      <p:cBhvr>
                                        <p:cTn id="18" dur="166" decel="50000">
                                          <p:stCondLst>
                                            <p:cond delay="1668"/>
                                          </p:stCondLst>
                                        </p:cTn>
                                        <p:tgtEl>
                                          <p:spTgt spid="76802"/>
                                        </p:tgtEl>
                                      </p:cBhvr>
                                      <p:to x="100000" y="100000"/>
                                    </p:animScale>
                                    <p:animScale>
                                      <p:cBhvr>
                                        <p:cTn id="19" dur="26">
                                          <p:stCondLst>
                                            <p:cond delay="1808"/>
                                          </p:stCondLst>
                                        </p:cTn>
                                        <p:tgtEl>
                                          <p:spTgt spid="76802"/>
                                        </p:tgtEl>
                                      </p:cBhvr>
                                      <p:to x="100000" y="95000"/>
                                    </p:animScale>
                                    <p:animScale>
                                      <p:cBhvr>
                                        <p:cTn id="20" dur="166" decel="50000">
                                          <p:stCondLst>
                                            <p:cond delay="1834"/>
                                          </p:stCondLst>
                                        </p:cTn>
                                        <p:tgtEl>
                                          <p:spTgt spid="7680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76803">
                                            <p:txEl>
                                              <p:pRg st="0" end="0"/>
                                            </p:txEl>
                                          </p:spTgt>
                                        </p:tgtEl>
                                        <p:attrNameLst>
                                          <p:attrName>style.visibility</p:attrName>
                                        </p:attrNameLst>
                                      </p:cBhvr>
                                      <p:to>
                                        <p:strVal val="visible"/>
                                      </p:to>
                                    </p:set>
                                    <p:animEffect transition="in" filter="checkerboard(across)">
                                      <p:cBhvr>
                                        <p:cTn id="25" dur="500"/>
                                        <p:tgtEl>
                                          <p:spTgt spid="7680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76803">
                                            <p:txEl>
                                              <p:pRg st="1" end="1"/>
                                            </p:txEl>
                                          </p:spTgt>
                                        </p:tgtEl>
                                        <p:attrNameLst>
                                          <p:attrName>style.visibility</p:attrName>
                                        </p:attrNameLst>
                                      </p:cBhvr>
                                      <p:to>
                                        <p:strVal val="visible"/>
                                      </p:to>
                                    </p:set>
                                    <p:animEffect transition="in" filter="checkerboard(across)">
                                      <p:cBhvr>
                                        <p:cTn id="30" dur="500"/>
                                        <p:tgtEl>
                                          <p:spTgt spid="7680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76803">
                                            <p:txEl>
                                              <p:pRg st="2" end="2"/>
                                            </p:txEl>
                                          </p:spTgt>
                                        </p:tgtEl>
                                        <p:attrNameLst>
                                          <p:attrName>style.visibility</p:attrName>
                                        </p:attrNameLst>
                                      </p:cBhvr>
                                      <p:to>
                                        <p:strVal val="visible"/>
                                      </p:to>
                                    </p:set>
                                    <p:animEffect transition="in" filter="checkerboard(across)">
                                      <p:cBhvr>
                                        <p:cTn id="35" dur="500"/>
                                        <p:tgtEl>
                                          <p:spTgt spid="7680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76803">
                                            <p:txEl>
                                              <p:pRg st="3" end="3"/>
                                            </p:txEl>
                                          </p:spTgt>
                                        </p:tgtEl>
                                        <p:attrNameLst>
                                          <p:attrName>style.visibility</p:attrName>
                                        </p:attrNameLst>
                                      </p:cBhvr>
                                      <p:to>
                                        <p:strVal val="visible"/>
                                      </p:to>
                                    </p:set>
                                    <p:animEffect transition="in" filter="checkerboard(across)">
                                      <p:cBhvr>
                                        <p:cTn id="40" dur="500"/>
                                        <p:tgtEl>
                                          <p:spTgt spid="76803">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76803">
                                            <p:txEl>
                                              <p:pRg st="4" end="4"/>
                                            </p:txEl>
                                          </p:spTgt>
                                        </p:tgtEl>
                                        <p:attrNameLst>
                                          <p:attrName>style.visibility</p:attrName>
                                        </p:attrNameLst>
                                      </p:cBhvr>
                                      <p:to>
                                        <p:strVal val="visible"/>
                                      </p:to>
                                    </p:set>
                                    <p:animEffect transition="in" filter="checkerboard(across)">
                                      <p:cBhvr>
                                        <p:cTn id="45" dur="500"/>
                                        <p:tgtEl>
                                          <p:spTgt spid="768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P spid="7680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AutoShape 2"/>
          <p:cNvSpPr>
            <a:spLocks noGrp="1" noChangeArrowheads="1"/>
          </p:cNvSpPr>
          <p:nvPr>
            <p:ph type="title"/>
          </p:nvPr>
        </p:nvSpPr>
        <p:spPr/>
        <p:txBody>
          <a:bodyPr/>
          <a:lstStyle/>
          <a:p>
            <a:pPr algn="ctr"/>
            <a:r>
              <a:rPr lang="en-US">
                <a:solidFill>
                  <a:srgbClr val="0066FF"/>
                </a:solidFill>
                <a:latin typeface="Lucida Sans" pitchFamily="34" charset="0"/>
              </a:rPr>
              <a:t>Timeline</a:t>
            </a:r>
            <a:r>
              <a:rPr lang="en-US">
                <a:latin typeface="Lucida Sans" pitchFamily="34" charset="0"/>
              </a:rPr>
              <a:t> </a:t>
            </a:r>
          </a:p>
        </p:txBody>
      </p:sp>
      <p:sp>
        <p:nvSpPr>
          <p:cNvPr id="77827" name="Rectangle 3"/>
          <p:cNvSpPr>
            <a:spLocks noGrp="1" noChangeArrowheads="1"/>
          </p:cNvSpPr>
          <p:nvPr>
            <p:ph type="body" idx="1"/>
          </p:nvPr>
        </p:nvSpPr>
        <p:spPr>
          <a:xfrm>
            <a:off x="838200" y="2362200"/>
            <a:ext cx="7848600" cy="3724275"/>
          </a:xfrm>
        </p:spPr>
        <p:txBody>
          <a:bodyPr/>
          <a:lstStyle/>
          <a:p>
            <a:pPr algn="just">
              <a:buFont typeface="Wingdings" pitchFamily="2" charset="2"/>
              <a:buChar char="q"/>
            </a:pPr>
            <a:r>
              <a:rPr lang="en-US" b="1">
                <a:latin typeface="Book Antiqua" pitchFamily="18" charset="0"/>
              </a:rPr>
              <a:t>April – May</a:t>
            </a:r>
            <a:r>
              <a:rPr lang="en-US">
                <a:latin typeface="Book Antiqua" pitchFamily="18" charset="0"/>
              </a:rPr>
              <a:t>: Conduct Orientation or seminar on parents about the use of Educational Technology in the learning process</a:t>
            </a:r>
          </a:p>
          <a:p>
            <a:pPr algn="just">
              <a:buFont typeface="Wingdings" pitchFamily="2" charset="2"/>
              <a:buChar char="q"/>
            </a:pPr>
            <a:r>
              <a:rPr lang="en-US" b="1">
                <a:latin typeface="Book Antiqua" pitchFamily="18" charset="0"/>
              </a:rPr>
              <a:t>June:</a:t>
            </a:r>
            <a:r>
              <a:rPr lang="en-US">
                <a:latin typeface="Book Antiqua" pitchFamily="18" charset="0"/>
              </a:rPr>
              <a:t> Orientation on the part of students about the technology that will be use as part of the teaching – learning process</a:t>
            </a:r>
          </a:p>
          <a:p>
            <a:pPr algn="just">
              <a:buFont typeface="Wingdings" pitchFamily="2" charset="2"/>
              <a:buChar char="q"/>
            </a:pPr>
            <a:r>
              <a:rPr lang="en-US" b="1">
                <a:latin typeface="Book Antiqua" pitchFamily="18" charset="0"/>
              </a:rPr>
              <a:t>July– September:</a:t>
            </a:r>
            <a:r>
              <a:rPr lang="en-US">
                <a:latin typeface="Book Antiqua" pitchFamily="18" charset="0"/>
              </a:rPr>
              <a:t> Application of Educational Technology in the classroom</a:t>
            </a:r>
            <a:r>
              <a:rPr lang="en-US"/>
              <a:t> </a:t>
            </a:r>
          </a:p>
          <a:p>
            <a:pPr algn="just">
              <a:buFont typeface="Wingdings" pitchFamily="2" charset="2"/>
              <a:buNone/>
            </a:pPr>
            <a:endParaRPr lang="en-US"/>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animEffect transition="in" filter="wipe(down)">
                                      <p:cBhvr>
                                        <p:cTn id="7" dur="580">
                                          <p:stCondLst>
                                            <p:cond delay="0"/>
                                          </p:stCondLst>
                                        </p:cTn>
                                        <p:tgtEl>
                                          <p:spTgt spid="77826"/>
                                        </p:tgtEl>
                                      </p:cBhvr>
                                    </p:animEffect>
                                    <p:anim calcmode="lin" valueType="num">
                                      <p:cBhvr>
                                        <p:cTn id="8" dur="1822" tmFilter="0,0; 0.14,0.36; 0.43,0.73; 0.71,0.91; 1.0,1.0">
                                          <p:stCondLst>
                                            <p:cond delay="0"/>
                                          </p:stCondLst>
                                        </p:cTn>
                                        <p:tgtEl>
                                          <p:spTgt spid="778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78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78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78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7826"/>
                                        </p:tgtEl>
                                        <p:attrNameLst>
                                          <p:attrName>ppt_y</p:attrName>
                                        </p:attrNameLst>
                                      </p:cBhvr>
                                      <p:tavLst>
                                        <p:tav tm="0" fmla="#ppt_y-sin(pi*$)/81">
                                          <p:val>
                                            <p:fltVal val="0"/>
                                          </p:val>
                                        </p:tav>
                                        <p:tav tm="100000">
                                          <p:val>
                                            <p:fltVal val="1"/>
                                          </p:val>
                                        </p:tav>
                                      </p:tavLst>
                                    </p:anim>
                                    <p:animScale>
                                      <p:cBhvr>
                                        <p:cTn id="13" dur="26">
                                          <p:stCondLst>
                                            <p:cond delay="650"/>
                                          </p:stCondLst>
                                        </p:cTn>
                                        <p:tgtEl>
                                          <p:spTgt spid="77826"/>
                                        </p:tgtEl>
                                      </p:cBhvr>
                                      <p:to x="100000" y="60000"/>
                                    </p:animScale>
                                    <p:animScale>
                                      <p:cBhvr>
                                        <p:cTn id="14" dur="166" decel="50000">
                                          <p:stCondLst>
                                            <p:cond delay="676"/>
                                          </p:stCondLst>
                                        </p:cTn>
                                        <p:tgtEl>
                                          <p:spTgt spid="77826"/>
                                        </p:tgtEl>
                                      </p:cBhvr>
                                      <p:to x="100000" y="100000"/>
                                    </p:animScale>
                                    <p:animScale>
                                      <p:cBhvr>
                                        <p:cTn id="15" dur="26">
                                          <p:stCondLst>
                                            <p:cond delay="1312"/>
                                          </p:stCondLst>
                                        </p:cTn>
                                        <p:tgtEl>
                                          <p:spTgt spid="77826"/>
                                        </p:tgtEl>
                                      </p:cBhvr>
                                      <p:to x="100000" y="80000"/>
                                    </p:animScale>
                                    <p:animScale>
                                      <p:cBhvr>
                                        <p:cTn id="16" dur="166" decel="50000">
                                          <p:stCondLst>
                                            <p:cond delay="1338"/>
                                          </p:stCondLst>
                                        </p:cTn>
                                        <p:tgtEl>
                                          <p:spTgt spid="77826"/>
                                        </p:tgtEl>
                                      </p:cBhvr>
                                      <p:to x="100000" y="100000"/>
                                    </p:animScale>
                                    <p:animScale>
                                      <p:cBhvr>
                                        <p:cTn id="17" dur="26">
                                          <p:stCondLst>
                                            <p:cond delay="1642"/>
                                          </p:stCondLst>
                                        </p:cTn>
                                        <p:tgtEl>
                                          <p:spTgt spid="77826"/>
                                        </p:tgtEl>
                                      </p:cBhvr>
                                      <p:to x="100000" y="90000"/>
                                    </p:animScale>
                                    <p:animScale>
                                      <p:cBhvr>
                                        <p:cTn id="18" dur="166" decel="50000">
                                          <p:stCondLst>
                                            <p:cond delay="1668"/>
                                          </p:stCondLst>
                                        </p:cTn>
                                        <p:tgtEl>
                                          <p:spTgt spid="77826"/>
                                        </p:tgtEl>
                                      </p:cBhvr>
                                      <p:to x="100000" y="100000"/>
                                    </p:animScale>
                                    <p:animScale>
                                      <p:cBhvr>
                                        <p:cTn id="19" dur="26">
                                          <p:stCondLst>
                                            <p:cond delay="1808"/>
                                          </p:stCondLst>
                                        </p:cTn>
                                        <p:tgtEl>
                                          <p:spTgt spid="77826"/>
                                        </p:tgtEl>
                                      </p:cBhvr>
                                      <p:to x="100000" y="95000"/>
                                    </p:animScale>
                                    <p:animScale>
                                      <p:cBhvr>
                                        <p:cTn id="20" dur="166" decel="50000">
                                          <p:stCondLst>
                                            <p:cond delay="1834"/>
                                          </p:stCondLst>
                                        </p:cTn>
                                        <p:tgtEl>
                                          <p:spTgt spid="7782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77827">
                                            <p:txEl>
                                              <p:pRg st="0" end="0"/>
                                            </p:txEl>
                                          </p:spTgt>
                                        </p:tgtEl>
                                        <p:attrNameLst>
                                          <p:attrName>style.visibility</p:attrName>
                                        </p:attrNameLst>
                                      </p:cBhvr>
                                      <p:to>
                                        <p:strVal val="visible"/>
                                      </p:to>
                                    </p:set>
                                    <p:animEffect transition="in" filter="checkerboard(across)">
                                      <p:cBhvr>
                                        <p:cTn id="25" dur="500"/>
                                        <p:tgtEl>
                                          <p:spTgt spid="77827">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77827">
                                            <p:txEl>
                                              <p:pRg st="1" end="1"/>
                                            </p:txEl>
                                          </p:spTgt>
                                        </p:tgtEl>
                                        <p:attrNameLst>
                                          <p:attrName>style.visibility</p:attrName>
                                        </p:attrNameLst>
                                      </p:cBhvr>
                                      <p:to>
                                        <p:strVal val="visible"/>
                                      </p:to>
                                    </p:set>
                                    <p:animEffect transition="in" filter="checkerboard(across)">
                                      <p:cBhvr>
                                        <p:cTn id="30" dur="500"/>
                                        <p:tgtEl>
                                          <p:spTgt spid="77827">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77827">
                                            <p:txEl>
                                              <p:pRg st="2" end="2"/>
                                            </p:txEl>
                                          </p:spTgt>
                                        </p:tgtEl>
                                        <p:attrNameLst>
                                          <p:attrName>style.visibility</p:attrName>
                                        </p:attrNameLst>
                                      </p:cBhvr>
                                      <p:to>
                                        <p:strVal val="visible"/>
                                      </p:to>
                                    </p:set>
                                    <p:animEffect transition="in" filter="checkerboard(across)">
                                      <p:cBhvr>
                                        <p:cTn id="35" dur="500"/>
                                        <p:tgtEl>
                                          <p:spTgt spid="778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p:bldP spid="77827" grpId="0" build="p"/>
    </p:bld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
        <a:ea typeface=""/>
        <a:cs typeface=""/>
      </a:majorFont>
      <a:minorFont>
        <a:latin typefac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233</TotalTime>
  <Words>757</Words>
  <Application>Microsoft Office PowerPoint</Application>
  <PresentationFormat>On-screen Show (4:3)</PresentationFormat>
  <Paragraphs>65</Paragraphs>
  <Slides>18</Slides>
  <Notes>0</Notes>
  <HiddenSlides>0</HiddenSlides>
  <MMClips>0</MMClips>
  <ScaleCrop>false</ScaleCrop>
  <HeadingPairs>
    <vt:vector size="6" baseType="variant">
      <vt:variant>
        <vt:lpstr>Fonts Used</vt:lpstr>
      </vt:variant>
      <vt:variant>
        <vt:i4>11</vt:i4>
      </vt:variant>
      <vt:variant>
        <vt:lpstr>Design Template</vt:lpstr>
      </vt:variant>
      <vt:variant>
        <vt:i4>7</vt:i4>
      </vt:variant>
      <vt:variant>
        <vt:lpstr>Slide Titles</vt:lpstr>
      </vt:variant>
      <vt:variant>
        <vt:i4>18</vt:i4>
      </vt:variant>
    </vt:vector>
  </HeadingPairs>
  <TitlesOfParts>
    <vt:vector size="36" baseType="lpstr">
      <vt:lpstr>Lucida Sans Unicode</vt:lpstr>
      <vt:lpstr>Arial</vt:lpstr>
      <vt:lpstr>Wingdings 3</vt:lpstr>
      <vt:lpstr>Verdana</vt:lpstr>
      <vt:lpstr>Wingdings 2</vt:lpstr>
      <vt:lpstr>Calibri</vt:lpstr>
      <vt:lpstr>Wingdings</vt:lpstr>
      <vt:lpstr>Times New Roman</vt:lpstr>
      <vt:lpstr>Book Antiqua</vt:lpstr>
      <vt:lpstr>Lucida Sans</vt:lpstr>
      <vt:lpstr>Monotype Corsiva</vt:lpstr>
      <vt:lpstr>Concourse</vt:lpstr>
      <vt:lpstr>Concourse</vt:lpstr>
      <vt:lpstr>Concourse</vt:lpstr>
      <vt:lpstr>Concourse</vt:lpstr>
      <vt:lpstr>Concourse</vt:lpstr>
      <vt:lpstr>Concourse</vt:lpstr>
      <vt:lpstr>Capsules</vt:lpstr>
      <vt:lpstr>Slide 1</vt:lpstr>
      <vt:lpstr>Action Plan</vt:lpstr>
      <vt:lpstr>Key Goal</vt:lpstr>
      <vt:lpstr>Instructional Strategies and Tasks used to achieve goals;</vt:lpstr>
      <vt:lpstr>Slide 5</vt:lpstr>
      <vt:lpstr>The Challenges and Solutions;</vt:lpstr>
      <vt:lpstr>Challenges;</vt:lpstr>
      <vt:lpstr>Solutions;</vt:lpstr>
      <vt:lpstr>Timeline </vt:lpstr>
      <vt:lpstr>Slide 10</vt:lpstr>
      <vt:lpstr>Resources</vt:lpstr>
      <vt:lpstr>Organization of Presentation</vt:lpstr>
      <vt:lpstr>Software Application</vt:lpstr>
      <vt:lpstr>Time for Preparing a Presentation</vt:lpstr>
      <vt:lpstr>Slide 15</vt:lpstr>
      <vt:lpstr>How will you engage your audience and convince them that applying technology literacy and 21st century teaching and learning skills and approaches will enhance your productivity and professional practices in your classroom? </vt:lpstr>
      <vt:lpstr>Slide 17</vt:lpstr>
      <vt:lpstr>Slide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Action Plan:  To Conduct a Research on the Impact of Educational Technology in  MAKBAYAN Classes through the measure of the mental abilities of Elementary Graders in Selected Elementary Schools in Iligan City. </dc:title>
  <dc:creator>Waling2x</dc:creator>
  <cp:lastModifiedBy>Basil G. Bacote</cp:lastModifiedBy>
  <cp:revision>14</cp:revision>
  <dcterms:created xsi:type="dcterms:W3CDTF">2011-10-25T15:27:53Z</dcterms:created>
  <dcterms:modified xsi:type="dcterms:W3CDTF">2011-10-31T03:30:12Z</dcterms:modified>
</cp:coreProperties>
</file>